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920" r:id="rId5"/>
  </p:sldMasterIdLst>
  <p:notesMasterIdLst>
    <p:notesMasterId r:id="rId22"/>
  </p:notesMasterIdLst>
  <p:sldIdLst>
    <p:sldId id="315" r:id="rId6"/>
    <p:sldId id="348" r:id="rId7"/>
    <p:sldId id="343" r:id="rId8"/>
    <p:sldId id="331" r:id="rId9"/>
    <p:sldId id="327" r:id="rId10"/>
    <p:sldId id="330" r:id="rId11"/>
    <p:sldId id="342" r:id="rId12"/>
    <p:sldId id="335" r:id="rId13"/>
    <p:sldId id="345" r:id="rId14"/>
    <p:sldId id="336" r:id="rId15"/>
    <p:sldId id="347" r:id="rId16"/>
    <p:sldId id="334" r:id="rId17"/>
    <p:sldId id="320" r:id="rId18"/>
    <p:sldId id="321" r:id="rId19"/>
    <p:sldId id="341" r:id="rId20"/>
    <p:sldId id="316" r:id="rId21"/>
  </p:sldIdLst>
  <p:sldSz cx="12192000" cy="6858000"/>
  <p:notesSz cx="6811963" cy="9945688"/>
  <p:defaultTextStyle>
    <a:defPPr>
      <a:defRPr lang="en-AU"/>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45B474-2CBC-7E20-C577-3741ED016AD7}" name="Vanessa Stafford (VDWC)" initials="VS(" userId="S::Vanessa.Stafford@vdwc.vic.gov.au::948805a2-2096-4d37-a63f-0d2565926e9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1547"/>
    <a:srgbClr val="1D1937"/>
    <a:srgbClr val="04003F"/>
    <a:srgbClr val="F3A3B2"/>
    <a:srgbClr val="009999"/>
    <a:srgbClr val="D50032"/>
    <a:srgbClr val="004C97"/>
    <a:srgbClr val="0072CE"/>
    <a:srgbClr val="C5511A"/>
    <a:srgbClr val="0089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66157" autoAdjust="0"/>
  </p:normalViewPr>
  <p:slideViewPr>
    <p:cSldViewPr snapToGrid="0">
      <p:cViewPr varScale="1">
        <p:scale>
          <a:sx n="54" d="100"/>
          <a:sy n="54" d="100"/>
        </p:scale>
        <p:origin x="1656" y="62"/>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AD3375-7E69-449C-B22E-902D104D38ED}" type="doc">
      <dgm:prSet loTypeId="urn:microsoft.com/office/officeart/2005/8/layout/list1" loCatId="list" qsTypeId="urn:microsoft.com/office/officeart/2005/8/quickstyle/simple5" qsCatId="simple" csTypeId="urn:microsoft.com/office/officeart/2005/8/colors/accent0_3" csCatId="mainScheme" phldr="1"/>
      <dgm:spPr/>
      <dgm:t>
        <a:bodyPr/>
        <a:lstStyle/>
        <a:p>
          <a:endParaRPr lang="en-US"/>
        </a:p>
      </dgm:t>
    </dgm:pt>
    <dgm:pt modelId="{33478F65-5EE5-4C50-BAF9-A42ABEA319F3}">
      <dgm:prSet/>
      <dgm:spPr/>
      <dgm:t>
        <a:bodyPr/>
        <a:lstStyle/>
        <a:p>
          <a:r>
            <a:rPr lang="en-US" b="1" dirty="0">
              <a:solidFill>
                <a:schemeClr val="tx1"/>
              </a:solidFill>
            </a:rPr>
            <a:t>Collect your documents </a:t>
          </a:r>
          <a:endParaRPr lang="en-US" dirty="0">
            <a:solidFill>
              <a:schemeClr val="tx1"/>
            </a:solidFill>
          </a:endParaRPr>
        </a:p>
      </dgm:t>
    </dgm:pt>
    <dgm:pt modelId="{8D20FCC5-58BC-418C-89BD-A990D4D8C7BC}" type="parTrans" cxnId="{F659B36B-DC5E-4842-B9A0-9F138C327888}">
      <dgm:prSet/>
      <dgm:spPr/>
      <dgm:t>
        <a:bodyPr/>
        <a:lstStyle/>
        <a:p>
          <a:endParaRPr lang="en-US"/>
        </a:p>
      </dgm:t>
    </dgm:pt>
    <dgm:pt modelId="{827A4F5C-1C3D-4855-80BD-058822A8296B}" type="sibTrans" cxnId="{F659B36B-DC5E-4842-B9A0-9F138C327888}">
      <dgm:prSet/>
      <dgm:spPr/>
      <dgm:t>
        <a:bodyPr/>
        <a:lstStyle/>
        <a:p>
          <a:endParaRPr lang="en-US"/>
        </a:p>
      </dgm:t>
    </dgm:pt>
    <dgm:pt modelId="{4FBDC7E0-B1DA-4449-8A30-13802307EB21}">
      <dgm:prSet/>
      <dgm:spPr/>
      <dgm:t>
        <a:bodyPr/>
        <a:lstStyle/>
        <a:p>
          <a:r>
            <a:rPr lang="en-US" b="1" dirty="0">
              <a:solidFill>
                <a:schemeClr val="tx1"/>
              </a:solidFill>
            </a:rPr>
            <a:t>Evidence of your:</a:t>
          </a:r>
          <a:endParaRPr lang="en-US" dirty="0">
            <a:solidFill>
              <a:schemeClr val="tx1"/>
            </a:solidFill>
          </a:endParaRPr>
        </a:p>
      </dgm:t>
    </dgm:pt>
    <dgm:pt modelId="{732F5A40-6443-4F9A-8F1C-338EEC6D8533}" type="parTrans" cxnId="{B5B1D212-8174-4E94-8728-71E89E9BB578}">
      <dgm:prSet/>
      <dgm:spPr/>
      <dgm:t>
        <a:bodyPr/>
        <a:lstStyle/>
        <a:p>
          <a:endParaRPr lang="en-US"/>
        </a:p>
      </dgm:t>
    </dgm:pt>
    <dgm:pt modelId="{3824E3BE-0D86-4AAB-8FBC-DF4AE6B8AB32}" type="sibTrans" cxnId="{B5B1D212-8174-4E94-8728-71E89E9BB578}">
      <dgm:prSet/>
      <dgm:spPr/>
      <dgm:t>
        <a:bodyPr/>
        <a:lstStyle/>
        <a:p>
          <a:endParaRPr lang="en-US"/>
        </a:p>
      </dgm:t>
    </dgm:pt>
    <dgm:pt modelId="{AB08D907-18DF-473F-8B45-25B756312D05}">
      <dgm:prSet/>
      <dgm:spPr/>
      <dgm:t>
        <a:bodyPr/>
        <a:lstStyle/>
        <a:p>
          <a:r>
            <a:rPr lang="en-US"/>
            <a:t>Identity </a:t>
          </a:r>
        </a:p>
      </dgm:t>
    </dgm:pt>
    <dgm:pt modelId="{B13A39C7-FDB5-4D6E-BF43-CFE9D9FE9424}" type="parTrans" cxnId="{EC4D7ACB-C1FF-429E-A211-76C05770DE72}">
      <dgm:prSet/>
      <dgm:spPr/>
      <dgm:t>
        <a:bodyPr/>
        <a:lstStyle/>
        <a:p>
          <a:endParaRPr lang="en-US"/>
        </a:p>
      </dgm:t>
    </dgm:pt>
    <dgm:pt modelId="{AA54AA8A-EEDB-4662-8C52-96BB004346A5}" type="sibTrans" cxnId="{EC4D7ACB-C1FF-429E-A211-76C05770DE72}">
      <dgm:prSet/>
      <dgm:spPr/>
      <dgm:t>
        <a:bodyPr/>
        <a:lstStyle/>
        <a:p>
          <a:endParaRPr lang="en-US"/>
        </a:p>
      </dgm:t>
    </dgm:pt>
    <dgm:pt modelId="{6543B766-17A5-4464-BBBA-CEA6A4C232E0}">
      <dgm:prSet/>
      <dgm:spPr/>
      <dgm:t>
        <a:bodyPr/>
        <a:lstStyle/>
        <a:p>
          <a:r>
            <a:rPr lang="en-US" dirty="0"/>
            <a:t>Work experience </a:t>
          </a:r>
        </a:p>
      </dgm:t>
    </dgm:pt>
    <dgm:pt modelId="{84C88D59-F255-4BD5-8149-D54CFAFDDAC3}" type="parTrans" cxnId="{A880C23F-FC59-4289-B371-5D7911194513}">
      <dgm:prSet/>
      <dgm:spPr/>
      <dgm:t>
        <a:bodyPr/>
        <a:lstStyle/>
        <a:p>
          <a:endParaRPr lang="en-US"/>
        </a:p>
      </dgm:t>
    </dgm:pt>
    <dgm:pt modelId="{8EE6265D-7940-4CEC-8EAF-DF16425D107E}" type="sibTrans" cxnId="{A880C23F-FC59-4289-B371-5D7911194513}">
      <dgm:prSet/>
      <dgm:spPr/>
      <dgm:t>
        <a:bodyPr/>
        <a:lstStyle/>
        <a:p>
          <a:endParaRPr lang="en-US"/>
        </a:p>
      </dgm:t>
    </dgm:pt>
    <dgm:pt modelId="{A3764C74-B972-45CD-970E-554B7F288DFF}">
      <dgm:prSet/>
      <dgm:spPr/>
      <dgm:t>
        <a:bodyPr/>
        <a:lstStyle/>
        <a:p>
          <a:r>
            <a:rPr lang="en-US"/>
            <a:t>Qualifications </a:t>
          </a:r>
        </a:p>
      </dgm:t>
    </dgm:pt>
    <dgm:pt modelId="{A15B8F35-1EA0-4FFB-A404-9EE90FC7072B}" type="parTrans" cxnId="{1394DC4D-D6C0-417E-90DD-8618E0D51E3E}">
      <dgm:prSet/>
      <dgm:spPr/>
      <dgm:t>
        <a:bodyPr/>
        <a:lstStyle/>
        <a:p>
          <a:endParaRPr lang="en-US"/>
        </a:p>
      </dgm:t>
    </dgm:pt>
    <dgm:pt modelId="{149E79B5-45AD-4D62-B392-0EE1D19784D7}" type="sibTrans" cxnId="{1394DC4D-D6C0-417E-90DD-8618E0D51E3E}">
      <dgm:prSet/>
      <dgm:spPr/>
      <dgm:t>
        <a:bodyPr/>
        <a:lstStyle/>
        <a:p>
          <a:endParaRPr lang="en-US"/>
        </a:p>
      </dgm:t>
    </dgm:pt>
    <dgm:pt modelId="{F882D5EC-516C-4462-8158-DA057DF92356}" type="pres">
      <dgm:prSet presAssocID="{CAAD3375-7E69-449C-B22E-902D104D38ED}" presName="linear" presStyleCnt="0">
        <dgm:presLayoutVars>
          <dgm:dir/>
          <dgm:animLvl val="lvl"/>
          <dgm:resizeHandles val="exact"/>
        </dgm:presLayoutVars>
      </dgm:prSet>
      <dgm:spPr/>
    </dgm:pt>
    <dgm:pt modelId="{9DE4D502-8F8E-4816-8D99-0A8516B66367}" type="pres">
      <dgm:prSet presAssocID="{33478F65-5EE5-4C50-BAF9-A42ABEA319F3}" presName="parentLin" presStyleCnt="0"/>
      <dgm:spPr/>
    </dgm:pt>
    <dgm:pt modelId="{C564ECA6-3772-4DE1-B791-C038271717F2}" type="pres">
      <dgm:prSet presAssocID="{33478F65-5EE5-4C50-BAF9-A42ABEA319F3}" presName="parentLeftMargin" presStyleLbl="node1" presStyleIdx="0" presStyleCnt="2"/>
      <dgm:spPr/>
    </dgm:pt>
    <dgm:pt modelId="{8FC31BCE-59D2-4194-A769-6FF7CDF37FF3}" type="pres">
      <dgm:prSet presAssocID="{33478F65-5EE5-4C50-BAF9-A42ABEA319F3}" presName="parentText" presStyleLbl="node1" presStyleIdx="0" presStyleCnt="2">
        <dgm:presLayoutVars>
          <dgm:chMax val="0"/>
          <dgm:bulletEnabled val="1"/>
        </dgm:presLayoutVars>
      </dgm:prSet>
      <dgm:spPr/>
    </dgm:pt>
    <dgm:pt modelId="{F657404D-74CC-4A49-9B11-BEFFD66A11B9}" type="pres">
      <dgm:prSet presAssocID="{33478F65-5EE5-4C50-BAF9-A42ABEA319F3}" presName="negativeSpace" presStyleCnt="0"/>
      <dgm:spPr/>
    </dgm:pt>
    <dgm:pt modelId="{51086925-DCC2-4440-AE0B-7D16380A5549}" type="pres">
      <dgm:prSet presAssocID="{33478F65-5EE5-4C50-BAF9-A42ABEA319F3}" presName="childText" presStyleLbl="conFgAcc1" presStyleIdx="0" presStyleCnt="2">
        <dgm:presLayoutVars>
          <dgm:bulletEnabled val="1"/>
        </dgm:presLayoutVars>
      </dgm:prSet>
      <dgm:spPr/>
    </dgm:pt>
    <dgm:pt modelId="{A9C37FA7-7B61-44B2-8A8A-C32BD685167D}" type="pres">
      <dgm:prSet presAssocID="{827A4F5C-1C3D-4855-80BD-058822A8296B}" presName="spaceBetweenRectangles" presStyleCnt="0"/>
      <dgm:spPr/>
    </dgm:pt>
    <dgm:pt modelId="{88778656-6ED6-4AC2-B4CD-AB4752FE40E7}" type="pres">
      <dgm:prSet presAssocID="{4FBDC7E0-B1DA-4449-8A30-13802307EB21}" presName="parentLin" presStyleCnt="0"/>
      <dgm:spPr/>
    </dgm:pt>
    <dgm:pt modelId="{9C419CE1-403A-4C66-8F4F-F98D2206546F}" type="pres">
      <dgm:prSet presAssocID="{4FBDC7E0-B1DA-4449-8A30-13802307EB21}" presName="parentLeftMargin" presStyleLbl="node1" presStyleIdx="0" presStyleCnt="2"/>
      <dgm:spPr/>
    </dgm:pt>
    <dgm:pt modelId="{AFD9FABC-046B-493D-ABDF-DB70AF4E35E2}" type="pres">
      <dgm:prSet presAssocID="{4FBDC7E0-B1DA-4449-8A30-13802307EB21}" presName="parentText" presStyleLbl="node1" presStyleIdx="1" presStyleCnt="2" custScaleX="133257">
        <dgm:presLayoutVars>
          <dgm:chMax val="0"/>
          <dgm:bulletEnabled val="1"/>
        </dgm:presLayoutVars>
      </dgm:prSet>
      <dgm:spPr/>
    </dgm:pt>
    <dgm:pt modelId="{A3EA201C-FDB8-4A07-AC11-E5950AC4FA15}" type="pres">
      <dgm:prSet presAssocID="{4FBDC7E0-B1DA-4449-8A30-13802307EB21}" presName="negativeSpace" presStyleCnt="0"/>
      <dgm:spPr/>
    </dgm:pt>
    <dgm:pt modelId="{6AF91C1D-BA7D-4E40-ACF4-075C18B875A8}" type="pres">
      <dgm:prSet presAssocID="{4FBDC7E0-B1DA-4449-8A30-13802307EB21}" presName="childText" presStyleLbl="conFgAcc1" presStyleIdx="1" presStyleCnt="2">
        <dgm:presLayoutVars>
          <dgm:bulletEnabled val="1"/>
        </dgm:presLayoutVars>
      </dgm:prSet>
      <dgm:spPr/>
    </dgm:pt>
  </dgm:ptLst>
  <dgm:cxnLst>
    <dgm:cxn modelId="{B5B1D212-8174-4E94-8728-71E89E9BB578}" srcId="{CAAD3375-7E69-449C-B22E-902D104D38ED}" destId="{4FBDC7E0-B1DA-4449-8A30-13802307EB21}" srcOrd="1" destOrd="0" parTransId="{732F5A40-6443-4F9A-8F1C-338EEC6D8533}" sibTransId="{3824E3BE-0D86-4AAB-8FBC-DF4AE6B8AB32}"/>
    <dgm:cxn modelId="{B9892531-729E-4262-8C40-7E0C8A43E9F5}" type="presOf" srcId="{4FBDC7E0-B1DA-4449-8A30-13802307EB21}" destId="{9C419CE1-403A-4C66-8F4F-F98D2206546F}" srcOrd="0" destOrd="0" presId="urn:microsoft.com/office/officeart/2005/8/layout/list1"/>
    <dgm:cxn modelId="{A67B7237-662A-4220-92C3-2140F3C5406F}" type="presOf" srcId="{A3764C74-B972-45CD-970E-554B7F288DFF}" destId="{6AF91C1D-BA7D-4E40-ACF4-075C18B875A8}" srcOrd="0" destOrd="2" presId="urn:microsoft.com/office/officeart/2005/8/layout/list1"/>
    <dgm:cxn modelId="{A880C23F-FC59-4289-B371-5D7911194513}" srcId="{4FBDC7E0-B1DA-4449-8A30-13802307EB21}" destId="{6543B766-17A5-4464-BBBA-CEA6A4C232E0}" srcOrd="1" destOrd="0" parTransId="{84C88D59-F255-4BD5-8149-D54CFAFDDAC3}" sibTransId="{8EE6265D-7940-4CEC-8EAF-DF16425D107E}"/>
    <dgm:cxn modelId="{D25FAE6A-2000-4897-83F0-B98F0D48569B}" type="presOf" srcId="{4FBDC7E0-B1DA-4449-8A30-13802307EB21}" destId="{AFD9FABC-046B-493D-ABDF-DB70AF4E35E2}" srcOrd="1" destOrd="0" presId="urn:microsoft.com/office/officeart/2005/8/layout/list1"/>
    <dgm:cxn modelId="{F659B36B-DC5E-4842-B9A0-9F138C327888}" srcId="{CAAD3375-7E69-449C-B22E-902D104D38ED}" destId="{33478F65-5EE5-4C50-BAF9-A42ABEA319F3}" srcOrd="0" destOrd="0" parTransId="{8D20FCC5-58BC-418C-89BD-A990D4D8C7BC}" sibTransId="{827A4F5C-1C3D-4855-80BD-058822A8296B}"/>
    <dgm:cxn modelId="{1394DC4D-D6C0-417E-90DD-8618E0D51E3E}" srcId="{4FBDC7E0-B1DA-4449-8A30-13802307EB21}" destId="{A3764C74-B972-45CD-970E-554B7F288DFF}" srcOrd="2" destOrd="0" parTransId="{A15B8F35-1EA0-4FFB-A404-9EE90FC7072B}" sibTransId="{149E79B5-45AD-4D62-B392-0EE1D19784D7}"/>
    <dgm:cxn modelId="{BFF7F474-6482-4A42-A764-4071D843D6EE}" type="presOf" srcId="{AB08D907-18DF-473F-8B45-25B756312D05}" destId="{6AF91C1D-BA7D-4E40-ACF4-075C18B875A8}" srcOrd="0" destOrd="0" presId="urn:microsoft.com/office/officeart/2005/8/layout/list1"/>
    <dgm:cxn modelId="{4AB6A0A4-16C9-4A55-8D94-22EA5FB214FD}" type="presOf" srcId="{33478F65-5EE5-4C50-BAF9-A42ABEA319F3}" destId="{8FC31BCE-59D2-4194-A769-6FF7CDF37FF3}" srcOrd="1" destOrd="0" presId="urn:microsoft.com/office/officeart/2005/8/layout/list1"/>
    <dgm:cxn modelId="{2B6857B9-5B27-47D3-BADB-F9811EE5290B}" type="presOf" srcId="{CAAD3375-7E69-449C-B22E-902D104D38ED}" destId="{F882D5EC-516C-4462-8158-DA057DF92356}" srcOrd="0" destOrd="0" presId="urn:microsoft.com/office/officeart/2005/8/layout/list1"/>
    <dgm:cxn modelId="{513791BD-BF58-4D68-B8CE-3B086A3E5A12}" type="presOf" srcId="{33478F65-5EE5-4C50-BAF9-A42ABEA319F3}" destId="{C564ECA6-3772-4DE1-B791-C038271717F2}" srcOrd="0" destOrd="0" presId="urn:microsoft.com/office/officeart/2005/8/layout/list1"/>
    <dgm:cxn modelId="{EC4D7ACB-C1FF-429E-A211-76C05770DE72}" srcId="{4FBDC7E0-B1DA-4449-8A30-13802307EB21}" destId="{AB08D907-18DF-473F-8B45-25B756312D05}" srcOrd="0" destOrd="0" parTransId="{B13A39C7-FDB5-4D6E-BF43-CFE9D9FE9424}" sibTransId="{AA54AA8A-EEDB-4662-8C52-96BB004346A5}"/>
    <dgm:cxn modelId="{B1A903CE-980C-46A0-98A6-3BF2B5ACB215}" type="presOf" srcId="{6543B766-17A5-4464-BBBA-CEA6A4C232E0}" destId="{6AF91C1D-BA7D-4E40-ACF4-075C18B875A8}" srcOrd="0" destOrd="1" presId="urn:microsoft.com/office/officeart/2005/8/layout/list1"/>
    <dgm:cxn modelId="{E7AF1AAC-FB0D-4006-9083-D5F572038A0B}" type="presParOf" srcId="{F882D5EC-516C-4462-8158-DA057DF92356}" destId="{9DE4D502-8F8E-4816-8D99-0A8516B66367}" srcOrd="0" destOrd="0" presId="urn:microsoft.com/office/officeart/2005/8/layout/list1"/>
    <dgm:cxn modelId="{508BEC8C-171F-418B-879B-0965C63388E3}" type="presParOf" srcId="{9DE4D502-8F8E-4816-8D99-0A8516B66367}" destId="{C564ECA6-3772-4DE1-B791-C038271717F2}" srcOrd="0" destOrd="0" presId="urn:microsoft.com/office/officeart/2005/8/layout/list1"/>
    <dgm:cxn modelId="{264E7727-BBF9-4031-91DA-915F21418B3B}" type="presParOf" srcId="{9DE4D502-8F8E-4816-8D99-0A8516B66367}" destId="{8FC31BCE-59D2-4194-A769-6FF7CDF37FF3}" srcOrd="1" destOrd="0" presId="urn:microsoft.com/office/officeart/2005/8/layout/list1"/>
    <dgm:cxn modelId="{3D25F0CD-9BF1-446C-92B6-8F8D60C741B6}" type="presParOf" srcId="{F882D5EC-516C-4462-8158-DA057DF92356}" destId="{F657404D-74CC-4A49-9B11-BEFFD66A11B9}" srcOrd="1" destOrd="0" presId="urn:microsoft.com/office/officeart/2005/8/layout/list1"/>
    <dgm:cxn modelId="{ED117C10-DFEB-46F2-A744-ACD8416EA2FD}" type="presParOf" srcId="{F882D5EC-516C-4462-8158-DA057DF92356}" destId="{51086925-DCC2-4440-AE0B-7D16380A5549}" srcOrd="2" destOrd="0" presId="urn:microsoft.com/office/officeart/2005/8/layout/list1"/>
    <dgm:cxn modelId="{F697C3B3-53E6-4231-93A0-460ED9488810}" type="presParOf" srcId="{F882D5EC-516C-4462-8158-DA057DF92356}" destId="{A9C37FA7-7B61-44B2-8A8A-C32BD685167D}" srcOrd="3" destOrd="0" presId="urn:microsoft.com/office/officeart/2005/8/layout/list1"/>
    <dgm:cxn modelId="{D512D8AD-C627-4708-85F4-F6DAB6CFA346}" type="presParOf" srcId="{F882D5EC-516C-4462-8158-DA057DF92356}" destId="{88778656-6ED6-4AC2-B4CD-AB4752FE40E7}" srcOrd="4" destOrd="0" presId="urn:microsoft.com/office/officeart/2005/8/layout/list1"/>
    <dgm:cxn modelId="{640B93FA-A198-47D2-B0BE-2601A6AF0950}" type="presParOf" srcId="{88778656-6ED6-4AC2-B4CD-AB4752FE40E7}" destId="{9C419CE1-403A-4C66-8F4F-F98D2206546F}" srcOrd="0" destOrd="0" presId="urn:microsoft.com/office/officeart/2005/8/layout/list1"/>
    <dgm:cxn modelId="{EA2012CA-D6C9-490B-BBA3-E30E05729310}" type="presParOf" srcId="{88778656-6ED6-4AC2-B4CD-AB4752FE40E7}" destId="{AFD9FABC-046B-493D-ABDF-DB70AF4E35E2}" srcOrd="1" destOrd="0" presId="urn:microsoft.com/office/officeart/2005/8/layout/list1"/>
    <dgm:cxn modelId="{E1077FDA-508E-48B7-B78C-E4480CA85B05}" type="presParOf" srcId="{F882D5EC-516C-4462-8158-DA057DF92356}" destId="{A3EA201C-FDB8-4A07-AC11-E5950AC4FA15}" srcOrd="5" destOrd="0" presId="urn:microsoft.com/office/officeart/2005/8/layout/list1"/>
    <dgm:cxn modelId="{FA013F3E-7F44-4245-A357-BCA44AC02B90}" type="presParOf" srcId="{F882D5EC-516C-4462-8158-DA057DF92356}" destId="{6AF91C1D-BA7D-4E40-ACF4-075C18B875A8}"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86925-DCC2-4440-AE0B-7D16380A5549}">
      <dsp:nvSpPr>
        <dsp:cNvPr id="0" name=""/>
        <dsp:cNvSpPr/>
      </dsp:nvSpPr>
      <dsp:spPr>
        <a:xfrm>
          <a:off x="0" y="525281"/>
          <a:ext cx="4422395" cy="8064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FC31BCE-59D2-4194-A769-6FF7CDF37FF3}">
      <dsp:nvSpPr>
        <dsp:cNvPr id="0" name=""/>
        <dsp:cNvSpPr/>
      </dsp:nvSpPr>
      <dsp:spPr>
        <a:xfrm>
          <a:off x="221119" y="52961"/>
          <a:ext cx="3095676" cy="944640"/>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7009" tIns="0" rIns="117009" bIns="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chemeClr val="tx1"/>
              </a:solidFill>
            </a:rPr>
            <a:t>Collect your documents </a:t>
          </a:r>
          <a:endParaRPr lang="en-US" sz="3200" kern="1200" dirty="0">
            <a:solidFill>
              <a:schemeClr val="tx1"/>
            </a:solidFill>
          </a:endParaRPr>
        </a:p>
      </dsp:txBody>
      <dsp:txXfrm>
        <a:off x="267233" y="99075"/>
        <a:ext cx="3003448" cy="852412"/>
      </dsp:txXfrm>
    </dsp:sp>
    <dsp:sp modelId="{6AF91C1D-BA7D-4E40-ACF4-075C18B875A8}">
      <dsp:nvSpPr>
        <dsp:cNvPr id="0" name=""/>
        <dsp:cNvSpPr/>
      </dsp:nvSpPr>
      <dsp:spPr>
        <a:xfrm>
          <a:off x="0" y="1976801"/>
          <a:ext cx="4422395" cy="23184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43227" tIns="666496" rIns="343227" bIns="227584" numCol="1" spcCol="1270" anchor="t" anchorCtr="0">
          <a:noAutofit/>
        </a:bodyPr>
        <a:lstStyle/>
        <a:p>
          <a:pPr marL="285750" lvl="1" indent="-285750" algn="l" defTabSz="1422400">
            <a:lnSpc>
              <a:spcPct val="90000"/>
            </a:lnSpc>
            <a:spcBef>
              <a:spcPct val="0"/>
            </a:spcBef>
            <a:spcAft>
              <a:spcPct val="15000"/>
            </a:spcAft>
            <a:buChar char="•"/>
          </a:pPr>
          <a:r>
            <a:rPr lang="en-US" sz="3200" kern="1200"/>
            <a:t>Identity </a:t>
          </a:r>
        </a:p>
        <a:p>
          <a:pPr marL="285750" lvl="1" indent="-285750" algn="l" defTabSz="1422400">
            <a:lnSpc>
              <a:spcPct val="90000"/>
            </a:lnSpc>
            <a:spcBef>
              <a:spcPct val="0"/>
            </a:spcBef>
            <a:spcAft>
              <a:spcPct val="15000"/>
            </a:spcAft>
            <a:buChar char="•"/>
          </a:pPr>
          <a:r>
            <a:rPr lang="en-US" sz="3200" kern="1200" dirty="0"/>
            <a:t>Work experience </a:t>
          </a:r>
        </a:p>
        <a:p>
          <a:pPr marL="285750" lvl="1" indent="-285750" algn="l" defTabSz="1422400">
            <a:lnSpc>
              <a:spcPct val="90000"/>
            </a:lnSpc>
            <a:spcBef>
              <a:spcPct val="0"/>
            </a:spcBef>
            <a:spcAft>
              <a:spcPct val="15000"/>
            </a:spcAft>
            <a:buChar char="•"/>
          </a:pPr>
          <a:r>
            <a:rPr lang="en-US" sz="3200" kern="1200"/>
            <a:t>Qualifications </a:t>
          </a:r>
        </a:p>
      </dsp:txBody>
      <dsp:txXfrm>
        <a:off x="0" y="1976801"/>
        <a:ext cx="4422395" cy="2318400"/>
      </dsp:txXfrm>
    </dsp:sp>
    <dsp:sp modelId="{AFD9FABC-046B-493D-ABDF-DB70AF4E35E2}">
      <dsp:nvSpPr>
        <dsp:cNvPr id="0" name=""/>
        <dsp:cNvSpPr/>
      </dsp:nvSpPr>
      <dsp:spPr>
        <a:xfrm>
          <a:off x="221119" y="1504481"/>
          <a:ext cx="4125205" cy="944640"/>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7009" tIns="0" rIns="117009" bIns="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chemeClr val="tx1"/>
              </a:solidFill>
            </a:rPr>
            <a:t>Evidence of your:</a:t>
          </a:r>
          <a:endParaRPr lang="en-US" sz="3200" kern="1200" dirty="0">
            <a:solidFill>
              <a:schemeClr val="tx1"/>
            </a:solidFill>
          </a:endParaRPr>
        </a:p>
      </dsp:txBody>
      <dsp:txXfrm>
        <a:off x="267233" y="1550595"/>
        <a:ext cx="4032977" cy="85241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0B8C8A-5B21-4149-B6BA-05191CF61C34}"/>
              </a:ext>
            </a:extLst>
          </p:cNvPr>
          <p:cNvSpPr>
            <a:spLocks noGrp="1"/>
          </p:cNvSpPr>
          <p:nvPr>
            <p:ph type="hdr" sz="quarter"/>
          </p:nvPr>
        </p:nvSpPr>
        <p:spPr>
          <a:xfrm>
            <a:off x="1" y="0"/>
            <a:ext cx="2951851" cy="499012"/>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AU"/>
          </a:p>
        </p:txBody>
      </p:sp>
      <p:sp>
        <p:nvSpPr>
          <p:cNvPr id="3" name="Date Placeholder 2">
            <a:extLst>
              <a:ext uri="{FF2B5EF4-FFF2-40B4-BE49-F238E27FC236}">
                <a16:creationId xmlns:a16="http://schemas.microsoft.com/office/drawing/2014/main" id="{9AF85F1E-D700-4F51-8DF2-D15C66A7F6F3}"/>
              </a:ext>
            </a:extLst>
          </p:cNvPr>
          <p:cNvSpPr>
            <a:spLocks noGrp="1"/>
          </p:cNvSpPr>
          <p:nvPr>
            <p:ph type="dt" idx="1"/>
          </p:nvPr>
        </p:nvSpPr>
        <p:spPr>
          <a:xfrm>
            <a:off x="3858537" y="0"/>
            <a:ext cx="2951851" cy="499012"/>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61164D75-B28E-479D-9866-66B1BFF9E4E6}" type="datetimeFigureOut">
              <a:rPr lang="en-AU"/>
              <a:pPr>
                <a:defRPr/>
              </a:pPr>
              <a:t>6/09/2024</a:t>
            </a:fld>
            <a:endParaRPr lang="en-AU"/>
          </a:p>
        </p:txBody>
      </p:sp>
      <p:sp>
        <p:nvSpPr>
          <p:cNvPr id="4" name="Slide Image Placeholder 3">
            <a:extLst>
              <a:ext uri="{FF2B5EF4-FFF2-40B4-BE49-F238E27FC236}">
                <a16:creationId xmlns:a16="http://schemas.microsoft.com/office/drawing/2014/main" id="{126F1C03-881B-4355-B07D-0335F39987D8}"/>
              </a:ext>
            </a:extLst>
          </p:cNvPr>
          <p:cNvSpPr>
            <a:spLocks noGrp="1" noRot="1" noChangeAspect="1"/>
          </p:cNvSpPr>
          <p:nvPr>
            <p:ph type="sldImg" idx="2"/>
          </p:nvPr>
        </p:nvSpPr>
        <p:spPr>
          <a:xfrm>
            <a:off x="422275" y="1243013"/>
            <a:ext cx="5967413" cy="3357562"/>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a:extLst>
              <a:ext uri="{FF2B5EF4-FFF2-40B4-BE49-F238E27FC236}">
                <a16:creationId xmlns:a16="http://schemas.microsoft.com/office/drawing/2014/main" id="{F64317A9-BCB3-48D5-A32A-E887A6F64F3F}"/>
              </a:ext>
            </a:extLst>
          </p:cNvPr>
          <p:cNvSpPr>
            <a:spLocks noGrp="1"/>
          </p:cNvSpPr>
          <p:nvPr>
            <p:ph type="body" sz="quarter" idx="3"/>
          </p:nvPr>
        </p:nvSpPr>
        <p:spPr>
          <a:xfrm>
            <a:off x="681197" y="4786362"/>
            <a:ext cx="5449570" cy="3916115"/>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AU" noProof="0" dirty="0"/>
          </a:p>
        </p:txBody>
      </p:sp>
      <p:sp>
        <p:nvSpPr>
          <p:cNvPr id="6" name="Footer Placeholder 5">
            <a:extLst>
              <a:ext uri="{FF2B5EF4-FFF2-40B4-BE49-F238E27FC236}">
                <a16:creationId xmlns:a16="http://schemas.microsoft.com/office/drawing/2014/main" id="{12A132A2-195C-4467-844F-EF17D83B71B6}"/>
              </a:ext>
            </a:extLst>
          </p:cNvPr>
          <p:cNvSpPr>
            <a:spLocks noGrp="1"/>
          </p:cNvSpPr>
          <p:nvPr>
            <p:ph type="ftr" sz="quarter" idx="4"/>
          </p:nvPr>
        </p:nvSpPr>
        <p:spPr>
          <a:xfrm>
            <a:off x="1" y="9446679"/>
            <a:ext cx="2951851" cy="499011"/>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AU"/>
          </a:p>
        </p:txBody>
      </p:sp>
      <p:sp>
        <p:nvSpPr>
          <p:cNvPr id="7" name="Slide Number Placeholder 6">
            <a:extLst>
              <a:ext uri="{FF2B5EF4-FFF2-40B4-BE49-F238E27FC236}">
                <a16:creationId xmlns:a16="http://schemas.microsoft.com/office/drawing/2014/main" id="{699881A1-67FA-4219-BF77-3134E65268F1}"/>
              </a:ext>
            </a:extLst>
          </p:cNvPr>
          <p:cNvSpPr>
            <a:spLocks noGrp="1"/>
          </p:cNvSpPr>
          <p:nvPr>
            <p:ph type="sldNum" sz="quarter" idx="5"/>
          </p:nvPr>
        </p:nvSpPr>
        <p:spPr>
          <a:xfrm>
            <a:off x="3858537" y="9446679"/>
            <a:ext cx="2951851" cy="499011"/>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CB09518-359A-43B2-8A2D-1575ED3A054E}" type="slidenum">
              <a:rPr lang="en-AU" altLang="en-US"/>
              <a:pPr>
                <a:defRPr/>
              </a:pPr>
              <a:t>‹#›</a:t>
            </a:fld>
            <a:endParaRPr lang="en-AU" altLang="en-US"/>
          </a:p>
        </p:txBody>
      </p:sp>
    </p:spTree>
    <p:extLst>
      <p:ext uri="{BB962C8B-B14F-4D97-AF65-F5344CB8AC3E}">
        <p14:creationId xmlns:p14="http://schemas.microsoft.com/office/powerpoint/2010/main" val="1868444910"/>
      </p:ext>
    </p:extLst>
  </p:cSld>
  <p:clrMap bg1="lt1" tx1="dk1" bg2="lt2" tx2="dk2" accent1="accent1" accent2="accent2" accent3="accent3" accent4="accent4" accent5="accent5" accent6="accent6" hlink="hlink" folHlink="folHlink"/>
  <p:notesStyle>
    <a:lvl1pPr algn="l" rtl="0" eaLnBrk="0" fontAlgn="base" hangingPunct="0">
      <a:spcBef>
        <a:spcPts val="0"/>
      </a:spcBef>
      <a:spcAft>
        <a:spcPct val="0"/>
      </a:spcAft>
      <a:defRPr sz="1200" kern="1200">
        <a:solidFill>
          <a:schemeClr val="tx1"/>
        </a:solidFill>
        <a:latin typeface="+mn-lt"/>
        <a:ea typeface="+mn-ea"/>
        <a:cs typeface="+mn-cs"/>
      </a:defRPr>
    </a:lvl1pPr>
    <a:lvl2pPr marL="457200" algn="l" rtl="0" eaLnBrk="0" fontAlgn="base" hangingPunct="0">
      <a:spcBef>
        <a:spcPts val="0"/>
      </a:spcBef>
      <a:spcAft>
        <a:spcPct val="0"/>
      </a:spcAft>
      <a:defRPr sz="1200" kern="1200">
        <a:solidFill>
          <a:schemeClr val="tx1"/>
        </a:solidFill>
        <a:latin typeface="+mn-lt"/>
        <a:ea typeface="+mn-ea"/>
        <a:cs typeface="+mn-cs"/>
      </a:defRPr>
    </a:lvl2pPr>
    <a:lvl3pPr marL="914400" algn="l" rtl="0" eaLnBrk="0" fontAlgn="base" hangingPunct="0">
      <a:spcBef>
        <a:spcPts val="0"/>
      </a:spcBef>
      <a:spcAft>
        <a:spcPct val="0"/>
      </a:spcAft>
      <a:defRPr sz="1200" kern="1200">
        <a:solidFill>
          <a:schemeClr val="tx1"/>
        </a:solidFill>
        <a:latin typeface="+mn-lt"/>
        <a:ea typeface="+mn-ea"/>
        <a:cs typeface="+mn-cs"/>
      </a:defRPr>
    </a:lvl3pPr>
    <a:lvl4pPr marL="1371600" algn="l" rtl="0" eaLnBrk="0" fontAlgn="base" hangingPunct="0">
      <a:spcBef>
        <a:spcPts val="0"/>
      </a:spcBef>
      <a:spcAft>
        <a:spcPct val="0"/>
      </a:spcAft>
      <a:defRPr sz="1200" kern="1200">
        <a:solidFill>
          <a:schemeClr val="tx1"/>
        </a:solidFill>
        <a:latin typeface="+mn-lt"/>
        <a:ea typeface="+mn-ea"/>
        <a:cs typeface="+mn-cs"/>
      </a:defRPr>
    </a:lvl4pPr>
    <a:lvl5pPr marL="1828800" algn="l" rtl="0" eaLnBrk="0" fontAlgn="base" hangingPunct="0">
      <a:spcBef>
        <a:spcPts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632C3BC-C3BC-4DB7-AA12-A13349042E2D}"/>
              </a:ext>
            </a:extLst>
          </p:cNvPr>
          <p:cNvSpPr>
            <a:spLocks noGrp="1" noRot="1" noChangeAspect="1" noTextEdit="1"/>
          </p:cNvSpPr>
          <p:nvPr>
            <p:ph type="sldImg"/>
          </p:nvPr>
        </p:nvSpPr>
        <p:spPr bwMode="auto">
          <a:xfrm>
            <a:off x="422275" y="1243013"/>
            <a:ext cx="5967413" cy="33575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737D5E5C-1948-482A-88BB-5DE6FFFB1A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r>
              <a:rPr lang="en-AU" sz="1800" kern="100" dirty="0">
                <a:effectLst/>
                <a:latin typeface="Arial" panose="020B0604020202020204" pitchFamily="34" charset="0"/>
                <a:ea typeface="Calibri" panose="020F0502020204030204" pitchFamily="34" charset="0"/>
                <a:cs typeface="Times New Roman" panose="02020603050405020304" pitchFamily="18" charset="0"/>
              </a:rPr>
              <a:t>Good morning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kern="100" dirty="0">
                <a:effectLst/>
                <a:latin typeface="Arial" panose="020B0604020202020204" pitchFamily="34" charset="0"/>
                <a:ea typeface="Calibri" panose="020F0502020204030204" pitchFamily="34" charset="0"/>
                <a:cs typeface="Times New Roman" panose="02020603050405020304" pitchFamily="18" charset="0"/>
              </a:rPr>
              <a:t>I would like to acknowledge that I am joining you from the lands of the Wurundjeri </a:t>
            </a:r>
            <a:r>
              <a:rPr lang="en-AU" sz="1800" kern="100" dirty="0" err="1">
                <a:effectLst/>
                <a:latin typeface="Arial" panose="020B0604020202020204" pitchFamily="34" charset="0"/>
                <a:ea typeface="Calibri" panose="020F0502020204030204" pitchFamily="34" charset="0"/>
                <a:cs typeface="Times New Roman" panose="02020603050405020304" pitchFamily="18" charset="0"/>
              </a:rPr>
              <a:t>Woi</a:t>
            </a:r>
            <a:r>
              <a:rPr lang="en-AU" sz="1800" kern="100" dirty="0">
                <a:effectLst/>
                <a:latin typeface="Arial" panose="020B0604020202020204" pitchFamily="34" charset="0"/>
                <a:ea typeface="Calibri" panose="020F0502020204030204" pitchFamily="34" charset="0"/>
                <a:cs typeface="Times New Roman" panose="02020603050405020304" pitchFamily="18" charset="0"/>
              </a:rPr>
              <a:t>-wurrung people. I pay my respects to their Elders, past and present, and the Aboriginal Elders of other communities where you are joining from or who are joining us today. </a:t>
            </a:r>
          </a:p>
          <a:p>
            <a:pPr>
              <a:lnSpc>
                <a:spcPct val="107000"/>
              </a:lnSpc>
              <a:spcAft>
                <a:spcPts val="800"/>
              </a:spcAft>
            </a:pPr>
            <a:r>
              <a:rPr lang="en-AU" sz="1800" kern="100" dirty="0">
                <a:effectLst/>
                <a:latin typeface="Arial" panose="020B0604020202020204" pitchFamily="34" charset="0"/>
                <a:ea typeface="Calibri" panose="020F0502020204030204" pitchFamily="34" charset="0"/>
                <a:cs typeface="Times New Roman" panose="02020603050405020304" pitchFamily="18" charset="0"/>
              </a:rPr>
              <a:t>My name is Dan Stubbs, and I am the Victorian Disability Worker Commissioner. </a:t>
            </a:r>
          </a:p>
          <a:p>
            <a:pPr>
              <a:lnSpc>
                <a:spcPct val="107000"/>
              </a:lnSpc>
              <a:spcAft>
                <a:spcPts val="800"/>
              </a:spcAft>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I’m here to tell you about the Victorian Disability Worker Regulation Scheme, and the two main streams of work it does to improve the quality of services provided to people with disability and how it safeguards those people using services. </a:t>
            </a:r>
          </a:p>
          <a:p>
            <a:pPr>
              <a:lnSpc>
                <a:spcPct val="107000"/>
              </a:lnSpc>
              <a:spcAft>
                <a:spcPts val="800"/>
              </a:spcAft>
            </a:pPr>
            <a:r>
              <a:rPr lang="en-AU" sz="1800" kern="100" dirty="0">
                <a:effectLst/>
                <a:latin typeface="Arial" panose="020B0604020202020204" pitchFamily="34" charset="0"/>
                <a:ea typeface="Calibri" panose="020F0502020204030204" pitchFamily="34" charset="0"/>
                <a:cs typeface="Times New Roman" panose="02020603050405020304" pitchFamily="18" charset="0"/>
              </a:rPr>
              <a:t>And I’m here to encourage you to become a registered worker with the Victorian Disability Worker Commission.</a:t>
            </a:r>
          </a:p>
          <a:p>
            <a:pPr>
              <a:lnSpc>
                <a:spcPct val="107000"/>
              </a:lnSpc>
              <a:spcAft>
                <a:spcPts val="800"/>
              </a:spcAft>
            </a:pPr>
            <a:r>
              <a:rPr lang="en-AU" sz="1800" kern="1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72" name="Slide Number Placeholder 3">
            <a:extLst>
              <a:ext uri="{FF2B5EF4-FFF2-40B4-BE49-F238E27FC236}">
                <a16:creationId xmlns:a16="http://schemas.microsoft.com/office/drawing/2014/main" id="{94D25BD1-B6BA-4EDE-A35C-891FCA79F9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EE97638-20E7-464C-8C44-43BE026364E2}" type="slidenum">
              <a:rPr lang="en-AU" altLang="en-US" smtClean="0"/>
              <a:pPr/>
              <a:t>1</a:t>
            </a:fld>
            <a:endParaRPr lang="en-AU"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 disability workers, you do crucial work in our communities.  </a:t>
            </a:r>
          </a:p>
          <a:p>
            <a:r>
              <a:rPr lang="en-AU" dirty="0"/>
              <a:t>A disability worker is defined by the Disability Service Safeguards Act 2018 (the Act) as a person who provides a disability service to a person with disability. Supervisors and managers of a person or people who provide a disability service are also disability workers.</a:t>
            </a:r>
          </a:p>
          <a:p>
            <a:r>
              <a:rPr lang="en-AU" dirty="0"/>
              <a:t>Disability Worker Registration recognises workers for the important work they do and strengthens trust in disability workers and in the professionalism of the disability sector. Disability Worker Registration provides additional checks to the NDIS Worker Screening check by assessing whether a person has the necessary skills and experience to be a registered Victorian disability worker. </a:t>
            </a:r>
          </a:p>
          <a:p>
            <a:r>
              <a:rPr lang="en-AU" dirty="0"/>
              <a:t>By becoming registered you become an employee of choice by showing employers and people with disability, that you have the necessary skills and experience and have been assessed as suitable to hold registration.  </a:t>
            </a:r>
          </a:p>
          <a:p>
            <a:r>
              <a:rPr lang="en-AU" dirty="0"/>
              <a:t>Registration is currently free and demonstrates that you’re a safe, quality worker.</a:t>
            </a:r>
          </a:p>
          <a:p>
            <a:endParaRPr lang="en-AU" dirty="0"/>
          </a:p>
          <a:p>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DCB09518-359A-43B2-8A2D-1575ED3A054E}" type="slidenum">
              <a:rPr kumimoji="0" lang="en-AU"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10</a:t>
            </a:fld>
            <a:endParaRPr kumimoji="0" lang="en-AU"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006731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You can register as either:</a:t>
            </a:r>
          </a:p>
          <a:p>
            <a:pPr marL="171450" indent="-171450">
              <a:buFont typeface="Arial" panose="020B0604020202020204" pitchFamily="34" charset="0"/>
              <a:buChar char="•"/>
            </a:pPr>
            <a:r>
              <a:rPr lang="en-AU" dirty="0"/>
              <a:t>a disability support worker, who provides direct support to people with disability or supervise this work or </a:t>
            </a:r>
          </a:p>
          <a:p>
            <a:pPr marL="171450" indent="-171450">
              <a:buFont typeface="Arial" panose="020B0604020202020204" pitchFamily="34" charset="0"/>
              <a:buChar char="•"/>
            </a:pPr>
            <a:r>
              <a:rPr lang="en-AU" dirty="0"/>
              <a:t>as a disability practitioner, which are disability workers with advanced skills, experience and qualifications </a:t>
            </a:r>
          </a:p>
          <a:p>
            <a:pPr marL="0" indent="0">
              <a:buFont typeface="Arial" panose="020B0604020202020204" pitchFamily="34" charset="0"/>
              <a:buNone/>
            </a:pPr>
            <a:r>
              <a:rPr lang="en-AU" dirty="0"/>
              <a:t>You can apply based on your professional experience and the number of hours you’ve worked in the sector, or based on qualifications in relevant fields, or a combination of both experience and qualifications. </a:t>
            </a:r>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11</a:t>
            </a:fld>
            <a:endParaRPr lang="en-AU" altLang="en-US"/>
          </a:p>
        </p:txBody>
      </p:sp>
    </p:spTree>
    <p:extLst>
      <p:ext uri="{BB962C8B-B14F-4D97-AF65-F5344CB8AC3E}">
        <p14:creationId xmlns:p14="http://schemas.microsoft.com/office/powerpoint/2010/main" val="3502074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What’s in it for you? </a:t>
            </a:r>
          </a:p>
          <a:p>
            <a:r>
              <a:rPr lang="en-AU" dirty="0"/>
              <a:t>Registered workers receive a certificate of registration and the quality tick of registration, which you can add to your resumes and profiles.  </a:t>
            </a:r>
          </a:p>
          <a:p>
            <a:r>
              <a:rPr lang="en-AU" dirty="0"/>
              <a:t>You will also be listed on the public register and recognised as a member of a professional sector that values safety, respect and quality of work. Once you are registered you are committing to complying with the registration standards.  This includes undertaking ongoing learning with 10 hours Continual Professional Development each year.  The Commission has a training and development catalogue on our website that you can use to find training courses and resources to continue to develop your skills.  Registered workers also receive a quarterly Worker Wrap newsletter with news, information and sector insights from the Commission.</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DCB09518-359A-43B2-8A2D-1575ED3A054E}" type="slidenum">
              <a:rPr kumimoji="0" lang="en-AU"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12</a:t>
            </a:fld>
            <a:endParaRPr kumimoji="0" lang="en-AU"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449836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200"/>
              </a:spcBef>
            </a:pPr>
            <a:r>
              <a:rPr lang="en-AU" sz="1800" b="0" kern="100" dirty="0">
                <a:solidFill>
                  <a:srgbClr val="2F5496"/>
                </a:solidFill>
                <a:effectLst/>
                <a:latin typeface="Arial" panose="020B0604020202020204" pitchFamily="34" charset="0"/>
                <a:ea typeface="Calibri" panose="020F0502020204030204" pitchFamily="34" charset="0"/>
                <a:cs typeface="Times New Roman" panose="02020603050405020304" pitchFamily="18" charset="0"/>
              </a:rPr>
              <a:t>So, how do you register? </a:t>
            </a:r>
            <a:endParaRPr lang="en-AU" sz="1800" b="0"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Registration is free and completed online through the Service Victoria website or app.  </a:t>
            </a:r>
          </a:p>
          <a:p>
            <a:pPr>
              <a:lnSpc>
                <a:spcPct val="107000"/>
              </a:lnSpc>
              <a:spcAft>
                <a:spcPts val="800"/>
              </a:spcAft>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If you have used the Service Victoria website or app before and saved your profile, this will speed up your application for registration. </a:t>
            </a:r>
          </a:p>
          <a:p>
            <a:pPr>
              <a:lnSpc>
                <a:spcPct val="107000"/>
              </a:lnSpc>
              <a:spcAft>
                <a:spcPts val="800"/>
              </a:spcAft>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To apply you'll need to:</a:t>
            </a:r>
          </a:p>
          <a:p>
            <a:pPr marL="285750" indent="-285750">
              <a:lnSpc>
                <a:spcPct val="107000"/>
              </a:lnSpc>
              <a:spcAft>
                <a:spcPts val="800"/>
              </a:spcAft>
              <a:buFont typeface="Arial" panose="020B0604020202020204" pitchFamily="34" charset="0"/>
              <a:buChar char="•"/>
            </a:pPr>
            <a:r>
              <a:rPr lang="en-AU" sz="1800" kern="100" dirty="0">
                <a:effectLst/>
                <a:latin typeface="Arial" panose="020B0604020202020204" pitchFamily="34" charset="0"/>
                <a:ea typeface="Calibri" panose="020F0502020204030204" pitchFamily="34" charset="0"/>
              </a:rPr>
              <a:t>prove your identity with your ID documents</a:t>
            </a:r>
          </a:p>
          <a:p>
            <a:pPr marL="285750" lvl="0" indent="-285750">
              <a:lnSpc>
                <a:spcPct val="107000"/>
              </a:lnSpc>
              <a:buFont typeface="Arial" panose="020B0604020202020204" pitchFamily="34" charset="0"/>
              <a:buChar char="•"/>
            </a:pPr>
            <a:r>
              <a:rPr lang="en-AU" sz="1800" kern="100" dirty="0">
                <a:effectLst/>
                <a:latin typeface="Arial" panose="020B0604020202020204" pitchFamily="34" charset="0"/>
                <a:ea typeface="Calibri" panose="020F0502020204030204" pitchFamily="34" charset="0"/>
              </a:rPr>
              <a:t>agree to a national police check (which the Commission will pay for)</a:t>
            </a:r>
          </a:p>
          <a:p>
            <a:pPr marL="285750" lvl="0" indent="-285750">
              <a:lnSpc>
                <a:spcPct val="107000"/>
              </a:lnSpc>
              <a:buFont typeface="Arial" panose="020B0604020202020204" pitchFamily="34" charset="0"/>
              <a:buChar char="•"/>
            </a:pPr>
            <a:r>
              <a:rPr lang="en-AU" sz="1800" kern="100" dirty="0">
                <a:effectLst/>
                <a:latin typeface="Arial" panose="020B0604020202020204" pitchFamily="34" charset="0"/>
                <a:ea typeface="Calibri" panose="020F0502020204030204" pitchFamily="34" charset="0"/>
              </a:rPr>
              <a:t>complete the application form; and</a:t>
            </a:r>
          </a:p>
          <a:p>
            <a:pPr marL="285750" lvl="0" indent="-285750">
              <a:lnSpc>
                <a:spcPct val="107000"/>
              </a:lnSpc>
              <a:spcAft>
                <a:spcPts val="800"/>
              </a:spcAft>
              <a:buFont typeface="Arial" panose="020B0604020202020204" pitchFamily="34" charset="0"/>
              <a:buChar char="•"/>
            </a:pPr>
            <a:r>
              <a:rPr lang="en-AU" sz="1800" kern="100" dirty="0">
                <a:effectLst/>
                <a:latin typeface="Arial" panose="020B0604020202020204" pitchFamily="34" charset="0"/>
                <a:ea typeface="Calibri" panose="020F0502020204030204" pitchFamily="34" charset="0"/>
              </a:rPr>
              <a:t>provide documents to show you are qualified, </a:t>
            </a:r>
            <a:r>
              <a:rPr lang="en-AU" sz="1800" b="0" kern="100" dirty="0">
                <a:effectLst/>
                <a:latin typeface="Arial" panose="020B0604020202020204" pitchFamily="34" charset="0"/>
                <a:ea typeface="Calibri" panose="020F0502020204030204" pitchFamily="34" charset="0"/>
              </a:rPr>
              <a:t>either through your qualifications or your experience, and are a suitable person and </a:t>
            </a:r>
            <a:r>
              <a:rPr lang="en-AU" sz="1800" b="0" strike="noStrike" kern="100" dirty="0">
                <a:effectLst/>
                <a:latin typeface="Arial" panose="020B0604020202020204" pitchFamily="34" charset="0"/>
                <a:ea typeface="Calibri" panose="020F0502020204030204" pitchFamily="34" charset="0"/>
              </a:rPr>
              <a:t>have appropriate skills to practice as a registered disability worker</a:t>
            </a:r>
          </a:p>
          <a:p>
            <a:pPr>
              <a:lnSpc>
                <a:spcPct val="107000"/>
              </a:lnSpc>
              <a:spcAft>
                <a:spcPts val="800"/>
              </a:spcAft>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It will make registering a lot quicker and easier if you have your documents ready before applying.</a:t>
            </a:r>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13</a:t>
            </a:fld>
            <a:endParaRPr lang="en-AU" altLang="en-US"/>
          </a:p>
        </p:txBody>
      </p:sp>
    </p:spTree>
    <p:extLst>
      <p:ext uri="{BB962C8B-B14F-4D97-AF65-F5344CB8AC3E}">
        <p14:creationId xmlns:p14="http://schemas.microsoft.com/office/powerpoint/2010/main" val="1871235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Everyone registering will need to provide:</a:t>
            </a:r>
          </a:p>
          <a:p>
            <a:pPr>
              <a:lnSpc>
                <a:spcPct val="107000"/>
              </a:lnSpc>
              <a:spcAft>
                <a:spcPts val="800"/>
              </a:spcAft>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Proof of your identity. This includes current ID documents for example a passport, drivers’ licence, learners permit, and/or Medicare card.</a:t>
            </a:r>
          </a:p>
          <a:p>
            <a:pPr>
              <a:lnSpc>
                <a:spcPct val="107000"/>
              </a:lnSpc>
              <a:spcAft>
                <a:spcPts val="800"/>
              </a:spcAft>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Proof of your experience. This could be employment documents such as payslips, statement of service, position description or letter from your employer</a:t>
            </a:r>
            <a:r>
              <a:rPr lang="en-AU" sz="1800" b="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If you have undertaken relevant studies, you will need to provide proof of your qualifications. This includes copies of qualification certificates or academic transcripts.</a:t>
            </a:r>
          </a:p>
          <a:p>
            <a:pPr>
              <a:lnSpc>
                <a:spcPct val="107000"/>
              </a:lnSpc>
              <a:spcAft>
                <a:spcPts val="800"/>
              </a:spcAft>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We suggest that you get these documents ready before applying online. If you don't have all these documents, you can get in touch with our team to discuss.</a:t>
            </a:r>
          </a:p>
          <a:p>
            <a:endParaRPr lang="en-AU" dirty="0"/>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14</a:t>
            </a:fld>
            <a:endParaRPr lang="en-AU" altLang="en-US"/>
          </a:p>
        </p:txBody>
      </p:sp>
    </p:spTree>
    <p:extLst>
      <p:ext uri="{BB962C8B-B14F-4D97-AF65-F5344CB8AC3E}">
        <p14:creationId xmlns:p14="http://schemas.microsoft.com/office/powerpoint/2010/main" val="4144683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Some people may need to provide further information and documents - don’t worry we are here to help through the process.</a:t>
            </a:r>
          </a:p>
          <a:p>
            <a:r>
              <a:rPr lang="en-AU" dirty="0"/>
              <a:t>This might have to do with past criminal charges in Australia or overseas, disciplinary action, being registered with another regulator as a nurse, teacher or OT for instance, or a possible impairment that may affect your work.  </a:t>
            </a:r>
          </a:p>
          <a:p>
            <a:r>
              <a:rPr lang="en-AU" dirty="0"/>
              <a:t>These things do not disqualify a disability worker from becoming registered, we are just letting you know so that you can be prepared. We will contact you later if this information is needed.  You can find more information on our website or contact our friendly registration team for advice. </a:t>
            </a:r>
          </a:p>
          <a:p>
            <a:endParaRPr lang="en-AU" dirty="0"/>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15</a:t>
            </a:fld>
            <a:endParaRPr lang="en-AU" altLang="en-US"/>
          </a:p>
        </p:txBody>
      </p:sp>
    </p:spTree>
    <p:extLst>
      <p:ext uri="{BB962C8B-B14F-4D97-AF65-F5344CB8AC3E}">
        <p14:creationId xmlns:p14="http://schemas.microsoft.com/office/powerpoint/2010/main" val="3503019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4824898C-38A1-473A-AC01-3163C1F5A257}"/>
              </a:ext>
            </a:extLst>
          </p:cNvPr>
          <p:cNvSpPr>
            <a:spLocks noGrp="1" noRot="1" noChangeAspect="1" noTextEdit="1"/>
          </p:cNvSpPr>
          <p:nvPr>
            <p:ph type="sldImg"/>
          </p:nvPr>
        </p:nvSpPr>
        <p:spPr bwMode="auto">
          <a:xfrm>
            <a:off x="422275" y="1243013"/>
            <a:ext cx="5967413" cy="33575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07531E3E-FC34-4479-91AF-55883669E7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a:t>We ask you to please consider registering, and supporting us to make a safer, stronger disability sector.</a:t>
            </a:r>
          </a:p>
          <a:p>
            <a:pPr eaLnBrk="1" hangingPunct="1">
              <a:spcBef>
                <a:spcPct val="0"/>
              </a:spcBef>
            </a:pPr>
            <a:r>
              <a:rPr lang="en-AU" altLang="en-US" dirty="0"/>
              <a:t>If you ever have concerns about a disability worker or need assistance with registering – please contact us.</a:t>
            </a:r>
          </a:p>
          <a:p>
            <a:pPr eaLnBrk="1" hangingPunct="1">
              <a:spcBef>
                <a:spcPct val="0"/>
              </a:spcBef>
            </a:pPr>
            <a:r>
              <a:rPr lang="en-AU" altLang="en-US" dirty="0"/>
              <a:t>You can email us or call us on the number on this slide. </a:t>
            </a:r>
          </a:p>
          <a:p>
            <a:pPr eaLnBrk="1" hangingPunct="1">
              <a:spcBef>
                <a:spcPct val="0"/>
              </a:spcBef>
            </a:pPr>
            <a:r>
              <a:rPr lang="en-AU" altLang="en-US" dirty="0"/>
              <a:t>If you have a smartphone, you can visit our website to subscribe to our newsletter via the QR code on the screen. </a:t>
            </a:r>
          </a:p>
          <a:p>
            <a:pPr eaLnBrk="1" hangingPunct="1">
              <a:spcBef>
                <a:spcPct val="0"/>
              </a:spcBef>
            </a:pPr>
            <a:r>
              <a:rPr lang="en-AU" altLang="en-US" dirty="0"/>
              <a:t>Or follow us on </a:t>
            </a:r>
            <a:r>
              <a:rPr lang="en-AU" altLang="en-US" dirty="0" err="1"/>
              <a:t>facebook</a:t>
            </a:r>
            <a:r>
              <a:rPr lang="en-AU" altLang="en-US" dirty="0"/>
              <a:t>, twitter, </a:t>
            </a:r>
            <a:r>
              <a:rPr lang="en-AU" altLang="en-US" dirty="0" err="1"/>
              <a:t>linkedin</a:t>
            </a:r>
            <a:r>
              <a:rPr lang="en-AU" altLang="en-US" dirty="0"/>
              <a:t> and Instagram.</a:t>
            </a:r>
          </a:p>
          <a:p>
            <a:pPr marL="0" marR="0" lvl="0" indent="0" algn="l" defTabSz="914400" rtl="0" eaLnBrk="1" fontAlgn="base" latinLnBrk="0" hangingPunct="1">
              <a:lnSpc>
                <a:spcPct val="100000"/>
              </a:lnSpc>
              <a:spcBef>
                <a:spcPct val="0"/>
              </a:spcBef>
              <a:spcAft>
                <a:spcPct val="0"/>
              </a:spcAft>
              <a:buClrTx/>
              <a:buSzTx/>
              <a:buFontTx/>
              <a:buNone/>
              <a:tabLst/>
              <a:defRPr/>
            </a:pPr>
            <a:r>
              <a:rPr lang="en-AU" sz="1200" kern="100" dirty="0">
                <a:effectLst/>
                <a:latin typeface="Calibri" panose="020F0502020204030204" pitchFamily="34" charset="0"/>
                <a:ea typeface="Calibri" panose="020F0502020204030204" pitchFamily="34" charset="0"/>
                <a:cs typeface="Times New Roman" panose="02020603050405020304" pitchFamily="18" charset="0"/>
              </a:rPr>
              <a:t>Does anyone have any questions? </a:t>
            </a:r>
          </a:p>
          <a:p>
            <a:pPr eaLnBrk="1" hangingPunct="1">
              <a:spcBef>
                <a:spcPct val="0"/>
              </a:spcBef>
            </a:pPr>
            <a:endParaRPr lang="en-AU" altLang="en-US" dirty="0"/>
          </a:p>
        </p:txBody>
      </p:sp>
      <p:sp>
        <p:nvSpPr>
          <p:cNvPr id="6148" name="Slide Number Placeholder 3">
            <a:extLst>
              <a:ext uri="{FF2B5EF4-FFF2-40B4-BE49-F238E27FC236}">
                <a16:creationId xmlns:a16="http://schemas.microsoft.com/office/drawing/2014/main" id="{0338D336-53AD-4A43-8AE8-31B959101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C5DBCFDE-DC92-4BC0-B454-397A23783186}" type="slidenum">
              <a:rPr kumimoji="0" lang="en-AU"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16</a:t>
            </a:fld>
            <a:endParaRPr kumimoji="0" lang="en-AU"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009792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 think it’s important to start with a few words about why we do what we do and what we are trying to achieve. And that is the different ways people with disability can participate in community, and we have a shared purpose is this.</a:t>
            </a:r>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2</a:t>
            </a:fld>
            <a:endParaRPr lang="en-AU" altLang="en-US"/>
          </a:p>
        </p:txBody>
      </p:sp>
    </p:spTree>
    <p:extLst>
      <p:ext uri="{BB962C8B-B14F-4D97-AF65-F5344CB8AC3E}">
        <p14:creationId xmlns:p14="http://schemas.microsoft.com/office/powerpoint/2010/main" val="4238335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Victorian Disability Worker Commission is an independent body established to administer the Disability Worker Regulation Scheme. </a:t>
            </a:r>
          </a:p>
          <a:p>
            <a:r>
              <a:rPr lang="en-AU" dirty="0"/>
              <a:t>The Scheme was established by the Disability Service Safeguards Act 2018 (Vic) and involves the regulation of all disability workers in Victoria. </a:t>
            </a:r>
          </a:p>
          <a:p>
            <a:r>
              <a:rPr lang="en-AU" dirty="0"/>
              <a:t>The scheme aims to reduce the risk of neglect and abuse of people with disability in Victoria and has 4 key functions:</a:t>
            </a:r>
          </a:p>
          <a:p>
            <a:r>
              <a:rPr lang="en-AU" dirty="0"/>
              <a:t>1. A Code of Conduct for all Victorian disability workers</a:t>
            </a:r>
          </a:p>
          <a:p>
            <a:r>
              <a:rPr lang="en-AU" dirty="0"/>
              <a:t>2. Mandatory notifications – all Victorian disability workers and employers must notify the Commission if they believe that a worker has engaged in certain types of misconduct</a:t>
            </a:r>
          </a:p>
          <a:p>
            <a:r>
              <a:rPr lang="en-AU" dirty="0"/>
              <a:t>3. An independent complaints service; and  </a:t>
            </a:r>
          </a:p>
          <a:p>
            <a:r>
              <a:rPr lang="en-AU" dirty="0"/>
              <a:t>4. Disability worker registration, which assesses disability workers to ensure they meet standards for safety, skills and professionalism. </a:t>
            </a:r>
          </a:p>
          <a:p>
            <a:r>
              <a:rPr lang="en-AU" dirty="0"/>
              <a:t>The Victorian Disability Worker Commission oversees the strongest safeguards in Australia for disability workers, providing greater protection for people with a disability. However, we not the only safeguard…</a:t>
            </a:r>
          </a:p>
          <a:p>
            <a:endParaRPr lang="en-AU" dirty="0"/>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3</a:t>
            </a:fld>
            <a:endParaRPr lang="en-AU" altLang="en-US"/>
          </a:p>
        </p:txBody>
      </p:sp>
    </p:spTree>
    <p:extLst>
      <p:ext uri="{BB962C8B-B14F-4D97-AF65-F5344CB8AC3E}">
        <p14:creationId xmlns:p14="http://schemas.microsoft.com/office/powerpoint/2010/main" val="3932686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Victoria, many bodies work together to support safe disability services. We work with other agencies and organisations, as well as other regulators including: </a:t>
            </a:r>
          </a:p>
          <a:p>
            <a:pPr marL="171450" indent="-171450">
              <a:buFont typeface="Arial" panose="020B0604020202020204" pitchFamily="34" charset="0"/>
              <a:buChar char="•"/>
            </a:pPr>
            <a:r>
              <a:rPr lang="en-AU" dirty="0"/>
              <a:t>Disability Services Commissioner</a:t>
            </a:r>
          </a:p>
          <a:p>
            <a:pPr marL="171450" indent="-171450">
              <a:buFont typeface="Arial" panose="020B0604020202020204" pitchFamily="34" charset="0"/>
              <a:buChar char="•"/>
            </a:pPr>
            <a:r>
              <a:rPr lang="en-AU" dirty="0"/>
              <a:t>Social Services Regulator</a:t>
            </a:r>
          </a:p>
          <a:p>
            <a:pPr marL="171450" indent="-171450">
              <a:buFont typeface="Arial" panose="020B0604020202020204" pitchFamily="34" charset="0"/>
              <a:buChar char="•"/>
            </a:pPr>
            <a:r>
              <a:rPr lang="en-AU" dirty="0"/>
              <a:t>NDIS Quality and Safeguard Commission </a:t>
            </a:r>
          </a:p>
          <a:p>
            <a:pPr marL="171450" indent="-171450">
              <a:buFont typeface="Arial" panose="020B0604020202020204" pitchFamily="34" charset="0"/>
              <a:buChar char="•"/>
            </a:pPr>
            <a:r>
              <a:rPr lang="en-AU" dirty="0"/>
              <a:t>Victorian Equal Opportunity and Human Rights Commission</a:t>
            </a:r>
          </a:p>
          <a:p>
            <a:pPr marL="171450" indent="-171450">
              <a:buFont typeface="Arial" panose="020B0604020202020204" pitchFamily="34" charset="0"/>
              <a:buChar char="•"/>
            </a:pPr>
            <a:r>
              <a:rPr lang="en-AU" dirty="0"/>
              <a:t>Office of the Public Advocate</a:t>
            </a:r>
          </a:p>
          <a:p>
            <a:pPr marL="171450" indent="-171450">
              <a:buFont typeface="Arial" panose="020B0604020202020204" pitchFamily="34" charset="0"/>
              <a:buChar char="•"/>
            </a:pPr>
            <a:r>
              <a:rPr lang="en-AU" dirty="0"/>
              <a:t>And many others.</a:t>
            </a:r>
          </a:p>
          <a:p>
            <a:pPr marL="0" indent="0">
              <a:buFont typeface="Arial" panose="020B0604020202020204" pitchFamily="34" charset="0"/>
              <a:buNone/>
            </a:pPr>
            <a:r>
              <a:rPr lang="en-AU" dirty="0"/>
              <a:t>We work with these other regulators and agencies in Victoria and nationally to achieve quality and safety outcomes for people with disability.</a:t>
            </a:r>
          </a:p>
          <a:p>
            <a:endParaRPr lang="en-AU" dirty="0"/>
          </a:p>
          <a:p>
            <a:endParaRPr lang="en-AU" dirty="0"/>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4</a:t>
            </a:fld>
            <a:endParaRPr lang="en-AU" altLang="en-US"/>
          </a:p>
        </p:txBody>
      </p:sp>
    </p:spTree>
    <p:extLst>
      <p:ext uri="{BB962C8B-B14F-4D97-AF65-F5344CB8AC3E}">
        <p14:creationId xmlns:p14="http://schemas.microsoft.com/office/powerpoint/2010/main" val="2706445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how do we do this?  The first element of the Disability Worker Regulation Scheme is the Disability Worker Code of Conduct.  The Code is designed to promote a safe and skilled disability workforce within Victoria. The Code adopts the same requirements as the NDIS Code of Conduct. This means the same requirements apply to all disability workers, regardless of whether they are funded through NDIS or other providers.</a:t>
            </a:r>
          </a:p>
          <a:p>
            <a:endParaRPr lang="en-AU" dirty="0"/>
          </a:p>
          <a:p>
            <a:r>
              <a:rPr lang="en-AU" dirty="0"/>
              <a:t>The Code covers conduct relating to respect for the freedom of self-expression, self-determination and decision-making, as well as the privacy of people with disability.  </a:t>
            </a:r>
          </a:p>
          <a:p>
            <a:endParaRPr lang="en-AU" dirty="0"/>
          </a:p>
          <a:p>
            <a:r>
              <a:rPr lang="en-AU" dirty="0"/>
              <a:t>It also covers conduct relating to the quality of services provided. The Code seeks to ensure services are provided in a safe and competent manner, and that disability workers act with integrity, honesty and transparency.  It also requires disability workers promptly take steps to raise and act on any concerns about services provided to people with disability.  </a:t>
            </a:r>
          </a:p>
          <a:p>
            <a:endParaRPr lang="en-AU" dirty="0"/>
          </a:p>
          <a:p>
            <a:r>
              <a:rPr lang="en-AU" dirty="0"/>
              <a:t>The code also covers conduct regarding safety ensuring disability workers take all reasonable steps to prevent and respond to all forms of sexual misconduct as well as violence against, and exploitation, neglect, and abuse of, people with disability. </a:t>
            </a:r>
          </a:p>
          <a:p>
            <a:endParaRPr lang="en-AU" dirty="0"/>
          </a:p>
          <a:p>
            <a:r>
              <a:rPr lang="en-AU" dirty="0"/>
              <a:t>All disability workers are required to adhere to the Code. It is important that all disability workers are aware of this requirement, and of their obligations to make mandatory notifications to the Commission. </a:t>
            </a:r>
          </a:p>
          <a:p>
            <a:endParaRPr lang="en-AU" dirty="0"/>
          </a:p>
          <a:p>
            <a:r>
              <a:rPr lang="en-AU" dirty="0"/>
              <a:t>Workers, and employers, are required to notify the Commission if they become aware that workers have engaged in notifiable conduct. If you suspect that a disability worker has breached the Code, we encourage you to report it to the Commission.</a:t>
            </a:r>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5</a:t>
            </a:fld>
            <a:endParaRPr lang="en-AU" altLang="en-US"/>
          </a:p>
        </p:txBody>
      </p:sp>
    </p:spTree>
    <p:extLst>
      <p:ext uri="{BB962C8B-B14F-4D97-AF65-F5344CB8AC3E}">
        <p14:creationId xmlns:p14="http://schemas.microsoft.com/office/powerpoint/2010/main" val="108536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7413" cy="3357562"/>
          </a:xfrm>
        </p:spPr>
      </p:sp>
      <p:sp>
        <p:nvSpPr>
          <p:cNvPr id="3" name="Notes Placeholder 2"/>
          <p:cNvSpPr>
            <a:spLocks noGrp="1"/>
          </p:cNvSpPr>
          <p:nvPr>
            <p:ph type="body" idx="1"/>
          </p:nvPr>
        </p:nvSpPr>
        <p:spPr/>
        <p:txBody>
          <a:bodyPr/>
          <a:lstStyle/>
          <a:p>
            <a:pPr>
              <a:lnSpc>
                <a:spcPct val="107000"/>
              </a:lnSpc>
              <a:spcAft>
                <a:spcPts val="800"/>
              </a:spcAft>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We can receive any enquiry, complaint or notification about </a:t>
            </a:r>
            <a:r>
              <a:rPr lang="en-AU" sz="1800" b="0" u="none" kern="100" dirty="0">
                <a:effectLst/>
                <a:latin typeface="Calibri" panose="020F0502020204030204" pitchFamily="34" charset="0"/>
                <a:ea typeface="Calibri" panose="020F0502020204030204" pitchFamily="34" charset="0"/>
                <a:cs typeface="Times New Roman" panose="02020603050405020304" pitchFamily="18" charset="0"/>
              </a:rPr>
              <a:t>any </a:t>
            </a: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disability worker in Victoria, </a:t>
            </a:r>
            <a:r>
              <a:rPr lang="en-AU" sz="1800" b="0" kern="100" dirty="0">
                <a:effectLst/>
                <a:latin typeface="Calibri" panose="020F0502020204030204" pitchFamily="34" charset="0"/>
                <a:ea typeface="Calibri" panose="020F0502020204030204" pitchFamily="34" charset="0"/>
                <a:cs typeface="Times New Roman" panose="02020603050405020304" pitchFamily="18" charset="0"/>
              </a:rPr>
              <a:t>whether they are registered or unregistered. </a:t>
            </a:r>
          </a:p>
          <a:p>
            <a:pPr>
              <a:lnSpc>
                <a:spcPct val="107000"/>
              </a:lnSpc>
              <a:spcBef>
                <a:spcPts val="1200"/>
              </a:spcBef>
            </a:pPr>
            <a:endParaRPr lang="en-AU" sz="1800" b="0" kern="100" dirty="0">
              <a:solidFill>
                <a:srgbClr val="2F5496"/>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Bef>
                <a:spcPts val="1200"/>
              </a:spcBef>
            </a:pPr>
            <a:r>
              <a:rPr lang="en-AU" sz="1800" b="0" kern="100" dirty="0">
                <a:solidFill>
                  <a:srgbClr val="2F5496"/>
                </a:solidFill>
                <a:effectLst/>
                <a:latin typeface="Arial" panose="020B0604020202020204" pitchFamily="34" charset="0"/>
                <a:ea typeface="Calibri" panose="020F0502020204030204" pitchFamily="34" charset="0"/>
                <a:cs typeface="Times New Roman" panose="02020603050405020304" pitchFamily="18" charset="0"/>
              </a:rPr>
              <a:t>Disability workers and employers must tell us about a concern that a disability worker may be putting safety at risk, this is called a ‘notification’.</a:t>
            </a:r>
          </a:p>
          <a:p>
            <a:pPr>
              <a:lnSpc>
                <a:spcPct val="107000"/>
              </a:lnSpc>
              <a:spcBef>
                <a:spcPts val="1200"/>
              </a:spcBef>
            </a:pPr>
            <a:endParaRPr lang="en-AU" sz="1800" b="0" kern="100" dirty="0">
              <a:solidFill>
                <a:srgbClr val="2F5496"/>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Bef>
                <a:spcPts val="1200"/>
              </a:spcBef>
            </a:pPr>
            <a:r>
              <a:rPr lang="en-AU" sz="1800" b="0" kern="100" dirty="0">
                <a:solidFill>
                  <a:srgbClr val="2F5496"/>
                </a:solidFill>
                <a:effectLst/>
                <a:latin typeface="Arial" panose="020B0604020202020204" pitchFamily="34" charset="0"/>
                <a:ea typeface="Calibri" panose="020F0502020204030204" pitchFamily="34" charset="0"/>
                <a:cs typeface="Times New Roman" panose="02020603050405020304" pitchFamily="18" charset="0"/>
              </a:rPr>
              <a:t>When a disability worker or employer reasonably believes that a disability workers has engaged in notifiable conduct, they must notify the commission. </a:t>
            </a:r>
          </a:p>
          <a:p>
            <a:pPr>
              <a:lnSpc>
                <a:spcPct val="107000"/>
              </a:lnSpc>
              <a:spcBef>
                <a:spcPts val="1200"/>
              </a:spcBef>
            </a:pPr>
            <a:endParaRPr lang="en-AU" sz="1800" b="0" kern="100" dirty="0">
              <a:solidFill>
                <a:srgbClr val="2F5496"/>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Bef>
                <a:spcPts val="1200"/>
              </a:spcBef>
            </a:pPr>
            <a:r>
              <a:rPr lang="en-AU" sz="1800" b="0" kern="100" dirty="0">
                <a:solidFill>
                  <a:srgbClr val="2F5496"/>
                </a:solidFill>
                <a:effectLst/>
                <a:latin typeface="Arial" panose="020B0604020202020204" pitchFamily="34" charset="0"/>
                <a:ea typeface="Calibri" panose="020F0502020204030204" pitchFamily="34" charset="0"/>
                <a:cs typeface="Times New Roman" panose="02020603050405020304" pitchFamily="18" charset="0"/>
              </a:rPr>
              <a:t>Notifiable conduct includes when a worker has practiced while intoxicated by alcohol or drugs, if a worker has engaged in sexual misconduct while working, the worker may be placing the public at risk of harm because they have an impairment or because they are practicing in a manner that is a significant departure from professional standards.</a:t>
            </a:r>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E984F7F5-231D-4D67-AFDD-1F10CB59A296}" type="slidenum">
              <a:rPr kumimoji="0" lang="en-AU"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550457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7413" cy="3357562"/>
          </a:xfrm>
        </p:spPr>
      </p:sp>
      <p:sp>
        <p:nvSpPr>
          <p:cNvPr id="3" name="Notes Placeholder 2"/>
          <p:cNvSpPr>
            <a:spLocks noGrp="1"/>
          </p:cNvSpPr>
          <p:nvPr>
            <p:ph type="body" idx="1"/>
          </p:nvPr>
        </p:nvSpPr>
        <p:spPr/>
        <p:txBody>
          <a:bodyPr/>
          <a:lstStyle/>
          <a:p>
            <a:pPr>
              <a:lnSpc>
                <a:spcPct val="107000"/>
              </a:lnSpc>
              <a:spcBef>
                <a:spcPts val="1200"/>
              </a:spcBef>
            </a:pPr>
            <a:r>
              <a:rPr lang="en-AU" sz="1800" b="0"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If you have any concerns about a disability worker, because for example, you have seen unprofessional behaviour and in your view, it does not match the code of conduct, you can and should contact the Commission to discuss. </a:t>
            </a:r>
          </a:p>
          <a:p>
            <a:pPr>
              <a:lnSpc>
                <a:spcPct val="107000"/>
              </a:lnSpc>
              <a:spcBef>
                <a:spcPts val="1200"/>
              </a:spcBef>
            </a:pPr>
            <a:r>
              <a:rPr lang="en-AU" sz="1800" b="0"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This part of the Disability Worker Regulation Scheme helps make the Commission aware of potential risks to disability service users, so we can better prevent abuse and protect people with disability from harm. </a:t>
            </a:r>
          </a:p>
          <a:p>
            <a:pPr>
              <a:lnSpc>
                <a:spcPct val="107000"/>
              </a:lnSpc>
              <a:spcBef>
                <a:spcPts val="1200"/>
              </a:spcBef>
            </a:pPr>
            <a:r>
              <a:rPr lang="en-AU" sz="1800" b="0"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You can make a notification or raise a complaint with the Commission online or over the phone</a:t>
            </a:r>
            <a:r>
              <a:rPr lang="en-AU" sz="1800" b="0" kern="100" dirty="0">
                <a:solidFill>
                  <a:srgbClr val="2F5496"/>
                </a:solidFill>
                <a:effectLst/>
                <a:latin typeface="Arial" panose="020B0604020202020204" pitchFamily="34" charset="0"/>
                <a:ea typeface="Calibri" panose="020F0502020204030204" pitchFamily="34" charset="0"/>
                <a:cs typeface="Times New Roman" panose="02020603050405020304" pitchFamily="18" charset="0"/>
              </a:rPr>
              <a:t>. </a:t>
            </a:r>
            <a:endParaRPr lang="en-AU" sz="1800" b="0"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pPr>
            <a:r>
              <a:rPr lang="en-AU" sz="1800" b="0"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If your concern is not something the Victorian Disability Worker Commission can take a complaint about, we will do our best to help you find out who can help you with your concerns.</a:t>
            </a:r>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E984F7F5-231D-4D67-AFDD-1F10CB59A296}" type="slidenum">
              <a:rPr kumimoji="0" lang="en-AU"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457124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When we receive a concern, we will act fairly, impartially and independently towards all parties involved. The Commission will also provide reasonable assistance to individuals who wish to make a notification about a disability worker. This may include assisting the individual to make the notification in writing, or to clarify the nature of the notification. Our staff provide guidance throughout the complaint and notification process and support all parties to reach a positive outcome in a timely and proportionate way.  </a:t>
            </a:r>
          </a:p>
          <a:p>
            <a:r>
              <a:rPr lang="en-AU" dirty="0"/>
              <a:t>The Commission can take a range of actions after receiving and considering a complaint or notification including: </a:t>
            </a:r>
          </a:p>
          <a:p>
            <a:pPr marL="171450" indent="-171450">
              <a:buFont typeface="Arial" panose="020B0604020202020204" pitchFamily="34" charset="0"/>
              <a:buChar char="•"/>
            </a:pPr>
            <a:r>
              <a:rPr lang="en-AU" dirty="0"/>
              <a:t>Counselling the disability worker​ </a:t>
            </a:r>
          </a:p>
          <a:p>
            <a:pPr marL="171450" indent="-171450">
              <a:buFont typeface="Arial" panose="020B0604020202020204" pitchFamily="34" charset="0"/>
              <a:buChar char="•"/>
            </a:pPr>
            <a:r>
              <a:rPr lang="en-AU" dirty="0"/>
              <a:t>Settle by agreement​, for example an apology </a:t>
            </a:r>
          </a:p>
          <a:p>
            <a:pPr marL="171450" indent="-171450">
              <a:buFont typeface="Arial" panose="020B0604020202020204" pitchFamily="34" charset="0"/>
              <a:buChar char="•"/>
            </a:pPr>
            <a:r>
              <a:rPr lang="en-AU" dirty="0"/>
              <a:t>Refer for conciliation, to be conducted by the Commission ​</a:t>
            </a:r>
          </a:p>
          <a:p>
            <a:pPr marL="171450" indent="-171450">
              <a:buFont typeface="Arial" panose="020B0604020202020204" pitchFamily="34" charset="0"/>
              <a:buChar char="•"/>
            </a:pPr>
            <a:r>
              <a:rPr lang="en-AU" dirty="0"/>
              <a:t>Refer the matter to another appropriate entity​ such as the NDIS Quality and Safeguard Commission or other entity </a:t>
            </a:r>
          </a:p>
          <a:p>
            <a:pPr marL="171450" indent="-171450">
              <a:buFont typeface="Arial" panose="020B0604020202020204" pitchFamily="34" charset="0"/>
              <a:buChar char="•"/>
            </a:pPr>
            <a:r>
              <a:rPr lang="en-AU" dirty="0"/>
              <a:t>Investigate the complaint </a:t>
            </a:r>
          </a:p>
          <a:p>
            <a:pPr marL="171450" indent="-171450">
              <a:buFont typeface="Arial" panose="020B0604020202020204" pitchFamily="34" charset="0"/>
              <a:buChar char="•"/>
            </a:pPr>
            <a:r>
              <a:rPr lang="en-AU" dirty="0"/>
              <a:t>Make a prohibition order, which prohibits the worker from working in the sector </a:t>
            </a:r>
          </a:p>
          <a:p>
            <a:pPr marL="171450" indent="-171450">
              <a:buFont typeface="Arial" panose="020B0604020202020204" pitchFamily="34" charset="0"/>
              <a:buChar char="•"/>
            </a:pPr>
            <a:r>
              <a:rPr lang="en-AU" dirty="0"/>
              <a:t>Or decide no further action is needed​</a:t>
            </a:r>
          </a:p>
          <a:p>
            <a:r>
              <a:rPr lang="en-AU" dirty="0"/>
              <a:t>If you have a concern, we encourage you to contact us.  We can be contacted online or by phone. Together we can make a safer, stronger disability sector.</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DCB09518-359A-43B2-8A2D-1575ED3A054E}" type="slidenum">
              <a:rPr kumimoji="0" lang="en-AU"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8</a:t>
            </a:fld>
            <a:endParaRPr kumimoji="0" lang="en-AU"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668187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One of the possible outcomes of a notification is a prohibition order. </a:t>
            </a:r>
          </a:p>
          <a:p>
            <a:r>
              <a:rPr lang="en-AU" dirty="0"/>
              <a:t>A prohibition order stops a person from practising as a disability worker or requires that they can only work if certain conditions are met.</a:t>
            </a:r>
          </a:p>
          <a:p>
            <a:r>
              <a:rPr lang="en-AU" dirty="0"/>
              <a:t>As the Commissioner, I can make a prohibition order if I am satisfied that it is necessary to avoid a serious risk to the life, health, safety or welfare of a person or the health, safety or welfare of the public. </a:t>
            </a:r>
          </a:p>
          <a:p>
            <a:r>
              <a:rPr lang="en-AU" dirty="0"/>
              <a:t>The Commission maintains a public register of all persons to whom prohibition orders and interim prohibition orders are made. The prohibition orders are listed and available on the Commission’s website. You can also sign up to receive an alert when there is an update to the prohibition orders list on the VDWC website. </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DCB09518-359A-43B2-8A2D-1575ED3A054E}" type="slidenum">
              <a:rPr kumimoji="0" lang="en-AU"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9</a:t>
            </a:fld>
            <a:endParaRPr kumimoji="0" lang="en-AU"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40927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98849" y="0"/>
            <a:ext cx="9360000" cy="1645200"/>
          </a:xfrm>
        </p:spPr>
        <p:txBody>
          <a:bodyPr anchor="b" anchorCtr="0">
            <a:noAutofit/>
          </a:bodyPr>
          <a:lstStyle>
            <a:lvl1pPr algn="l">
              <a:defRPr sz="2800" b="1"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1134000" y="3834000"/>
            <a:ext cx="9360000" cy="1566000"/>
          </a:xfrm>
        </p:spPr>
        <p:txBody>
          <a:bodyPr>
            <a:noAutofit/>
          </a:bodyPr>
          <a:lstStyle>
            <a:lvl1pPr marL="0" indent="0" algn="l">
              <a:buNone/>
              <a:defRPr sz="1800" b="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Tree>
    <p:extLst>
      <p:ext uri="{BB962C8B-B14F-4D97-AF65-F5344CB8AC3E}">
        <p14:creationId xmlns:p14="http://schemas.microsoft.com/office/powerpoint/2010/main" val="905702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dy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a:t>Click to edit Master title style</a:t>
            </a:r>
            <a:endParaRPr lang="en-AU"/>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719139" y="1619999"/>
            <a:ext cx="3456000" cy="4860000"/>
          </a:xfrm>
        </p:spPr>
        <p:txBody>
          <a:bodyPr/>
          <a:lstStyle>
            <a:lvl1pPr>
              <a:defRPr>
                <a:solidFill>
                  <a:srgbClr val="04003F"/>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4476169" y="1619912"/>
            <a:ext cx="3456000" cy="48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Content Placeholder 6">
            <a:extLst>
              <a:ext uri="{FF2B5EF4-FFF2-40B4-BE49-F238E27FC236}">
                <a16:creationId xmlns:a16="http://schemas.microsoft.com/office/drawing/2014/main" id="{DCD3322C-5C3C-4D71-A4D1-0C8F06A357E3}"/>
              </a:ext>
            </a:extLst>
          </p:cNvPr>
          <p:cNvSpPr>
            <a:spLocks noGrp="1"/>
          </p:cNvSpPr>
          <p:nvPr>
            <p:ph sz="quarter" idx="15"/>
          </p:nvPr>
        </p:nvSpPr>
        <p:spPr>
          <a:xfrm>
            <a:off x="8233200" y="1619912"/>
            <a:ext cx="3456000" cy="48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p>
            <a:pPr>
              <a:defRPr/>
            </a:pPr>
            <a:endParaRPr lang="en-AU"/>
          </a:p>
        </p:txBody>
      </p:sp>
      <p:sp>
        <p:nvSpPr>
          <p:cNvPr id="3" name="Date Placeholder 2">
            <a:extLst>
              <a:ext uri="{FF2B5EF4-FFF2-40B4-BE49-F238E27FC236}">
                <a16:creationId xmlns:a16="http://schemas.microsoft.com/office/drawing/2014/main" id="{7AD40B02-893B-40EF-ACBA-E48CEBC1E7F7}"/>
              </a:ext>
            </a:extLst>
          </p:cNvPr>
          <p:cNvSpPr>
            <a:spLocks noGrp="1"/>
          </p:cNvSpPr>
          <p:nvPr>
            <p:ph type="dt" sz="half" idx="10"/>
          </p:nvPr>
        </p:nvSpPr>
        <p:spPr/>
        <p:txBody>
          <a:bodyPr/>
          <a:lstStyle/>
          <a:p>
            <a:pPr>
              <a:defRPr/>
            </a:pPr>
            <a:endParaRPr lang="en-AU"/>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smtClean="0"/>
              <a:pPr>
                <a:defRPr/>
              </a:pPr>
              <a:t>‹#›</a:t>
            </a:fld>
            <a:endParaRPr lang="en-AU" altLang="en-US"/>
          </a:p>
        </p:txBody>
      </p:sp>
    </p:spTree>
    <p:extLst>
      <p:ext uri="{BB962C8B-B14F-4D97-AF65-F5344CB8AC3E}">
        <p14:creationId xmlns:p14="http://schemas.microsoft.com/office/powerpoint/2010/main" val="2804563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a:t>Click to edit Master title style</a:t>
            </a:r>
            <a:endParaRPr lang="en-AU"/>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719138" y="1619999"/>
            <a:ext cx="9540875" cy="48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p>
            <a:pPr>
              <a:defRPr/>
            </a:pPr>
            <a:r>
              <a:rPr lang="en-AU"/>
              <a:t>Pierina Morano, Manager - Registration Operations and Development, Victorian Disability Worker Commission</a:t>
            </a:r>
          </a:p>
        </p:txBody>
      </p:sp>
      <p:sp>
        <p:nvSpPr>
          <p:cNvPr id="3" name="Date Placeholder 2">
            <a:extLst>
              <a:ext uri="{FF2B5EF4-FFF2-40B4-BE49-F238E27FC236}">
                <a16:creationId xmlns:a16="http://schemas.microsoft.com/office/drawing/2014/main" id="{7AD40B02-893B-40EF-ACBA-E48CEBC1E7F7}"/>
              </a:ext>
            </a:extLst>
          </p:cNvPr>
          <p:cNvSpPr>
            <a:spLocks noGrp="1"/>
          </p:cNvSpPr>
          <p:nvPr>
            <p:ph type="dt" sz="half" idx="10"/>
          </p:nvPr>
        </p:nvSpPr>
        <p:spPr/>
        <p:txBody>
          <a:bodyPr/>
          <a:lstStyle/>
          <a:p>
            <a:pPr>
              <a:defRPr/>
            </a:pPr>
            <a:endParaRPr lang="en-AU"/>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smtClean="0"/>
              <a:pPr>
                <a:defRPr/>
              </a:pPr>
              <a:t>‹#›</a:t>
            </a:fld>
            <a:endParaRPr lang="en-AU" altLang="en-US"/>
          </a:p>
        </p:txBody>
      </p:sp>
    </p:spTree>
    <p:extLst>
      <p:ext uri="{BB962C8B-B14F-4D97-AF65-F5344CB8AC3E}">
        <p14:creationId xmlns:p14="http://schemas.microsoft.com/office/powerpoint/2010/main" val="1633783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a:t>Click to edit Master title style</a:t>
            </a:r>
            <a:endParaRPr lang="en-AU"/>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719137" y="1619999"/>
            <a:ext cx="5292000" cy="48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6397200" y="1620175"/>
            <a:ext cx="5292000" cy="48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p>
            <a:pPr>
              <a:defRPr/>
            </a:pPr>
            <a:r>
              <a:rPr lang="en-AU"/>
              <a:t>Pierina Morano, Manager - Registration Operations and Development, Victorian Disability Worker Commission</a:t>
            </a:r>
          </a:p>
        </p:txBody>
      </p:sp>
      <p:sp>
        <p:nvSpPr>
          <p:cNvPr id="3" name="Date Placeholder 2">
            <a:extLst>
              <a:ext uri="{FF2B5EF4-FFF2-40B4-BE49-F238E27FC236}">
                <a16:creationId xmlns:a16="http://schemas.microsoft.com/office/drawing/2014/main" id="{7AD40B02-893B-40EF-ACBA-E48CEBC1E7F7}"/>
              </a:ext>
            </a:extLst>
          </p:cNvPr>
          <p:cNvSpPr>
            <a:spLocks noGrp="1"/>
          </p:cNvSpPr>
          <p:nvPr>
            <p:ph type="dt" sz="half" idx="10"/>
          </p:nvPr>
        </p:nvSpPr>
        <p:spPr/>
        <p:txBody>
          <a:bodyPr/>
          <a:lstStyle/>
          <a:p>
            <a:pPr>
              <a:defRPr/>
            </a:pPr>
            <a:endParaRPr lang="en-AU"/>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smtClean="0"/>
              <a:pPr>
                <a:defRPr/>
              </a:pPr>
              <a:t>‹#›</a:t>
            </a:fld>
            <a:endParaRPr lang="en-AU" altLang="en-US"/>
          </a:p>
        </p:txBody>
      </p:sp>
    </p:spTree>
    <p:extLst>
      <p:ext uri="{BB962C8B-B14F-4D97-AF65-F5344CB8AC3E}">
        <p14:creationId xmlns:p14="http://schemas.microsoft.com/office/powerpoint/2010/main" val="1716214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a:t>Click to edit Master title style</a:t>
            </a:r>
            <a:endParaRPr lang="en-AU"/>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719139" y="1619999"/>
            <a:ext cx="3456000" cy="4860000"/>
          </a:xfrm>
        </p:spPr>
        <p:txBody>
          <a:bodyPr/>
          <a:lstStyle>
            <a:lvl1pPr>
              <a:defRPr>
                <a:solidFill>
                  <a:srgbClr val="04003F"/>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4476169" y="1619912"/>
            <a:ext cx="3456000" cy="48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Content Placeholder 6">
            <a:extLst>
              <a:ext uri="{FF2B5EF4-FFF2-40B4-BE49-F238E27FC236}">
                <a16:creationId xmlns:a16="http://schemas.microsoft.com/office/drawing/2014/main" id="{DCD3322C-5C3C-4D71-A4D1-0C8F06A357E3}"/>
              </a:ext>
            </a:extLst>
          </p:cNvPr>
          <p:cNvSpPr>
            <a:spLocks noGrp="1"/>
          </p:cNvSpPr>
          <p:nvPr>
            <p:ph sz="quarter" idx="15"/>
          </p:nvPr>
        </p:nvSpPr>
        <p:spPr>
          <a:xfrm>
            <a:off x="8233200" y="1619912"/>
            <a:ext cx="3456000" cy="48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p>
            <a:pPr>
              <a:defRPr/>
            </a:pPr>
            <a:r>
              <a:rPr lang="en-AU"/>
              <a:t>Pierina Morano, Manager - Registration Operations and Development, Victorian Disability Worker Commission</a:t>
            </a:r>
          </a:p>
        </p:txBody>
      </p:sp>
      <p:sp>
        <p:nvSpPr>
          <p:cNvPr id="3" name="Date Placeholder 2">
            <a:extLst>
              <a:ext uri="{FF2B5EF4-FFF2-40B4-BE49-F238E27FC236}">
                <a16:creationId xmlns:a16="http://schemas.microsoft.com/office/drawing/2014/main" id="{7AD40B02-893B-40EF-ACBA-E48CEBC1E7F7}"/>
              </a:ext>
            </a:extLst>
          </p:cNvPr>
          <p:cNvSpPr>
            <a:spLocks noGrp="1"/>
          </p:cNvSpPr>
          <p:nvPr>
            <p:ph type="dt" sz="half" idx="10"/>
          </p:nvPr>
        </p:nvSpPr>
        <p:spPr/>
        <p:txBody>
          <a:bodyPr/>
          <a:lstStyle/>
          <a:p>
            <a:pPr>
              <a:defRPr/>
            </a:pPr>
            <a:endParaRPr lang="en-AU"/>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smtClean="0"/>
              <a:pPr>
                <a:defRPr/>
              </a:pPr>
              <a:t>‹#›</a:t>
            </a:fld>
            <a:endParaRPr lang="en-AU" altLang="en-US"/>
          </a:p>
        </p:txBody>
      </p:sp>
    </p:spTree>
    <p:extLst>
      <p:ext uri="{BB962C8B-B14F-4D97-AF65-F5344CB8AC3E}">
        <p14:creationId xmlns:p14="http://schemas.microsoft.com/office/powerpoint/2010/main" val="2836110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Body">
    <p:spTree>
      <p:nvGrpSpPr>
        <p:cNvPr id="1" name=""/>
        <p:cNvGrpSpPr/>
        <p:nvPr/>
      </p:nvGrpSpPr>
      <p:grpSpPr>
        <a:xfrm>
          <a:off x="0" y="0"/>
          <a:ext cx="0" cy="0"/>
          <a:chOff x="0" y="0"/>
          <a:chExt cx="0" cy="0"/>
        </a:xfrm>
      </p:grpSpPr>
      <p:sp>
        <p:nvSpPr>
          <p:cNvPr id="3" name="Content Placeholder 2"/>
          <p:cNvSpPr>
            <a:spLocks noGrp="1"/>
          </p:cNvSpPr>
          <p:nvPr>
            <p:ph idx="1"/>
          </p:nvPr>
        </p:nvSpPr>
        <p:spPr>
          <a:xfrm>
            <a:off x="719667" y="1512001"/>
            <a:ext cx="10800000" cy="4968175"/>
          </a:xfrm>
        </p:spPr>
        <p:txBody>
          <a:bodyPr/>
          <a:lstStyle>
            <a:lvl1pPr marL="0" indent="0">
              <a:lnSpc>
                <a:spcPct val="110000"/>
              </a:lnSpc>
              <a:defRPr baseline="0">
                <a:solidFill>
                  <a:srgbClr val="04003F"/>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6EAE289-D85D-4BA4-A8EB-EEA9A517A7DB}"/>
              </a:ext>
            </a:extLst>
          </p:cNvPr>
          <p:cNvSpPr>
            <a:spLocks noGrp="1"/>
          </p:cNvSpPr>
          <p:nvPr>
            <p:ph type="ftr" sz="quarter" idx="11"/>
          </p:nvPr>
        </p:nvSpPr>
        <p:spPr/>
        <p:txBody>
          <a:bodyPr/>
          <a:lstStyle>
            <a:lvl1pPr>
              <a:defRPr/>
            </a:lvl1pPr>
          </a:lstStyle>
          <a:p>
            <a:pPr>
              <a:defRPr/>
            </a:pPr>
            <a:r>
              <a:rPr lang="en-AU"/>
              <a:t>Pierina Morano, Manager - Registration Operations and Development, Victorian Disability Worker Commission</a:t>
            </a:r>
          </a:p>
        </p:txBody>
      </p:sp>
      <p:sp>
        <p:nvSpPr>
          <p:cNvPr id="4" name="Date Placeholder 3">
            <a:extLst>
              <a:ext uri="{FF2B5EF4-FFF2-40B4-BE49-F238E27FC236}">
                <a16:creationId xmlns:a16="http://schemas.microsoft.com/office/drawing/2014/main" id="{42E7AA92-AC78-4BC8-8BEB-C748B1920139}"/>
              </a:ext>
            </a:extLst>
          </p:cNvPr>
          <p:cNvSpPr>
            <a:spLocks noGrp="1"/>
          </p:cNvSpPr>
          <p:nvPr>
            <p:ph type="dt" sz="half" idx="10"/>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D2EE1050-FA14-43BA-97AF-938F71F0D5A4}"/>
              </a:ext>
            </a:extLst>
          </p:cNvPr>
          <p:cNvSpPr>
            <a:spLocks noGrp="1"/>
          </p:cNvSpPr>
          <p:nvPr>
            <p:ph type="sldNum" sz="quarter" idx="12"/>
          </p:nvPr>
        </p:nvSpPr>
        <p:spPr>
          <a:xfrm>
            <a:off x="10800000" y="6480175"/>
            <a:ext cx="719667" cy="374650"/>
          </a:xfrm>
        </p:spPr>
        <p:txBody>
          <a:bodyPr/>
          <a:lstStyle>
            <a:lvl1pPr>
              <a:defRPr/>
            </a:lvl1pPr>
          </a:lstStyle>
          <a:p>
            <a:pPr>
              <a:defRPr/>
            </a:pPr>
            <a:fld id="{84EDB223-52DF-4E62-9FE6-2BCE293CB225}" type="slidenum">
              <a:rPr lang="en-AU"/>
              <a:pPr>
                <a:defRPr/>
              </a:pPr>
              <a:t>‹#›</a:t>
            </a:fld>
            <a:endParaRPr lang="en-AU"/>
          </a:p>
        </p:txBody>
      </p:sp>
      <p:sp>
        <p:nvSpPr>
          <p:cNvPr id="7" name="Title 6">
            <a:extLst>
              <a:ext uri="{FF2B5EF4-FFF2-40B4-BE49-F238E27FC236}">
                <a16:creationId xmlns:a16="http://schemas.microsoft.com/office/drawing/2014/main" id="{F520EED0-DF2F-4F03-8233-929FAB679510}"/>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190675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Body">
    <p:spTree>
      <p:nvGrpSpPr>
        <p:cNvPr id="1" name=""/>
        <p:cNvGrpSpPr/>
        <p:nvPr/>
      </p:nvGrpSpPr>
      <p:grpSpPr>
        <a:xfrm>
          <a:off x="0" y="0"/>
          <a:ext cx="0" cy="0"/>
          <a:chOff x="0" y="0"/>
          <a:chExt cx="0" cy="0"/>
        </a:xfrm>
      </p:grpSpPr>
      <p:sp>
        <p:nvSpPr>
          <p:cNvPr id="3" name="Content Placeholder 2"/>
          <p:cNvSpPr>
            <a:spLocks noGrp="1"/>
          </p:cNvSpPr>
          <p:nvPr>
            <p:ph idx="1"/>
          </p:nvPr>
        </p:nvSpPr>
        <p:spPr>
          <a:xfrm>
            <a:off x="719667" y="1512001"/>
            <a:ext cx="10800000" cy="4968175"/>
          </a:xfrm>
        </p:spPr>
        <p:txBody>
          <a:bodyPr/>
          <a:lstStyle>
            <a:lvl1pPr marL="0" indent="0">
              <a:lnSpc>
                <a:spcPct val="110000"/>
              </a:lnSpc>
              <a:defRPr baseline="0">
                <a:solidFill>
                  <a:srgbClr val="04003F"/>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6EAE289-D85D-4BA4-A8EB-EEA9A517A7DB}"/>
              </a:ext>
            </a:extLst>
          </p:cNvPr>
          <p:cNvSpPr>
            <a:spLocks noGrp="1"/>
          </p:cNvSpPr>
          <p:nvPr>
            <p:ph type="ftr" sz="quarter" idx="11"/>
          </p:nvPr>
        </p:nvSpPr>
        <p:spPr/>
        <p:txBody>
          <a:bodyPr/>
          <a:lstStyle>
            <a:lvl1pPr>
              <a:defRPr/>
            </a:lvl1pPr>
          </a:lstStyle>
          <a:p>
            <a:pPr>
              <a:defRPr/>
            </a:pPr>
            <a:r>
              <a:rPr lang="en-AU"/>
              <a:t>Pierina Morano, Manager - Registration Operations and Development, Victorian Disability Worker Commission</a:t>
            </a:r>
          </a:p>
        </p:txBody>
      </p:sp>
      <p:sp>
        <p:nvSpPr>
          <p:cNvPr id="4" name="Date Placeholder 3">
            <a:extLst>
              <a:ext uri="{FF2B5EF4-FFF2-40B4-BE49-F238E27FC236}">
                <a16:creationId xmlns:a16="http://schemas.microsoft.com/office/drawing/2014/main" id="{42E7AA92-AC78-4BC8-8BEB-C748B1920139}"/>
              </a:ext>
            </a:extLst>
          </p:cNvPr>
          <p:cNvSpPr>
            <a:spLocks noGrp="1"/>
          </p:cNvSpPr>
          <p:nvPr>
            <p:ph type="dt" sz="half" idx="10"/>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D2EE1050-FA14-43BA-97AF-938F71F0D5A4}"/>
              </a:ext>
            </a:extLst>
          </p:cNvPr>
          <p:cNvSpPr>
            <a:spLocks noGrp="1"/>
          </p:cNvSpPr>
          <p:nvPr>
            <p:ph type="sldNum" sz="quarter" idx="12"/>
          </p:nvPr>
        </p:nvSpPr>
        <p:spPr>
          <a:xfrm>
            <a:off x="10800000" y="6480175"/>
            <a:ext cx="719667" cy="374650"/>
          </a:xfrm>
        </p:spPr>
        <p:txBody>
          <a:bodyPr/>
          <a:lstStyle>
            <a:lvl1pPr>
              <a:defRPr/>
            </a:lvl1pPr>
          </a:lstStyle>
          <a:p>
            <a:pPr>
              <a:defRPr/>
            </a:pPr>
            <a:fld id="{84EDB223-52DF-4E62-9FE6-2BCE293CB225}" type="slidenum">
              <a:rPr lang="en-AU"/>
              <a:pPr>
                <a:defRPr/>
              </a:pPr>
              <a:t>‹#›</a:t>
            </a:fld>
            <a:endParaRPr lang="en-AU"/>
          </a:p>
        </p:txBody>
      </p:sp>
      <p:sp>
        <p:nvSpPr>
          <p:cNvPr id="7" name="Title 6">
            <a:extLst>
              <a:ext uri="{FF2B5EF4-FFF2-40B4-BE49-F238E27FC236}">
                <a16:creationId xmlns:a16="http://schemas.microsoft.com/office/drawing/2014/main" id="{F520EED0-DF2F-4F03-8233-929FAB679510}"/>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12743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98849" y="0"/>
            <a:ext cx="9360000" cy="1645200"/>
          </a:xfrm>
        </p:spPr>
        <p:txBody>
          <a:bodyPr anchor="b" anchorCtr="0">
            <a:noAutofit/>
          </a:bodyPr>
          <a:lstStyle>
            <a:lvl1pPr algn="l">
              <a:defRPr sz="2800" b="1"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34000" y="3834000"/>
            <a:ext cx="9360000" cy="1566000"/>
          </a:xfrm>
        </p:spPr>
        <p:txBody>
          <a:bodyPr>
            <a:noAutofit/>
          </a:bodyPr>
          <a:lstStyle>
            <a:lvl1pPr marL="0" indent="0" algn="l">
              <a:buNone/>
              <a:defRPr sz="1800" b="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567338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845201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dy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a:t>Click to edit Master title style</a:t>
            </a:r>
            <a:endParaRPr lang="en-AU"/>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719137" y="1619999"/>
            <a:ext cx="5292000" cy="48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6397200" y="1620175"/>
            <a:ext cx="5292000" cy="48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p>
            <a:pPr>
              <a:defRPr/>
            </a:pPr>
            <a:endParaRPr lang="en-AU"/>
          </a:p>
        </p:txBody>
      </p:sp>
      <p:sp>
        <p:nvSpPr>
          <p:cNvPr id="3" name="Date Placeholder 2">
            <a:extLst>
              <a:ext uri="{FF2B5EF4-FFF2-40B4-BE49-F238E27FC236}">
                <a16:creationId xmlns:a16="http://schemas.microsoft.com/office/drawing/2014/main" id="{7AD40B02-893B-40EF-ACBA-E48CEBC1E7F7}"/>
              </a:ext>
            </a:extLst>
          </p:cNvPr>
          <p:cNvSpPr>
            <a:spLocks noGrp="1"/>
          </p:cNvSpPr>
          <p:nvPr>
            <p:ph type="dt" sz="half" idx="10"/>
          </p:nvPr>
        </p:nvSpPr>
        <p:spPr/>
        <p:txBody>
          <a:bodyPr/>
          <a:lstStyle/>
          <a:p>
            <a:pPr>
              <a:defRPr/>
            </a:pPr>
            <a:endParaRPr lang="en-AU"/>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smtClean="0"/>
              <a:pPr>
                <a:defRPr/>
              </a:pPr>
              <a:t>‹#›</a:t>
            </a:fld>
            <a:endParaRPr lang="en-AU" altLang="en-US"/>
          </a:p>
        </p:txBody>
      </p:sp>
    </p:spTree>
    <p:extLst>
      <p:ext uri="{BB962C8B-B14F-4D97-AF65-F5344CB8AC3E}">
        <p14:creationId xmlns:p14="http://schemas.microsoft.com/office/powerpoint/2010/main" val="775852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5717D13-A0B8-44FF-83BD-69609A53C4C3}"/>
              </a:ext>
            </a:extLst>
          </p:cNvPr>
          <p:cNvSpPr>
            <a:spLocks noGrp="1"/>
          </p:cNvSpPr>
          <p:nvPr>
            <p:ph type="title"/>
          </p:nvPr>
        </p:nvSpPr>
        <p:spPr bwMode="auto">
          <a:xfrm>
            <a:off x="2160000" y="269875"/>
            <a:ext cx="95292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AU" altLang="en-US"/>
              <a:t>Click to edit Master title style</a:t>
            </a:r>
            <a:endParaRPr lang="en-US" altLang="en-US"/>
          </a:p>
        </p:txBody>
      </p:sp>
      <p:sp>
        <p:nvSpPr>
          <p:cNvPr id="1027" name="Text Placeholder 2">
            <a:extLst>
              <a:ext uri="{FF2B5EF4-FFF2-40B4-BE49-F238E27FC236}">
                <a16:creationId xmlns:a16="http://schemas.microsoft.com/office/drawing/2014/main" id="{AB2482AE-DB13-49E4-8B2A-5571141A497A}"/>
              </a:ext>
            </a:extLst>
          </p:cNvPr>
          <p:cNvSpPr>
            <a:spLocks noGrp="1"/>
          </p:cNvSpPr>
          <p:nvPr>
            <p:ph type="body" idx="1"/>
          </p:nvPr>
        </p:nvSpPr>
        <p:spPr bwMode="auto">
          <a:xfrm>
            <a:off x="719667" y="1619251"/>
            <a:ext cx="9540000" cy="4860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endParaRPr lang="en-US" altLang="en-US"/>
          </a:p>
        </p:txBody>
      </p:sp>
      <p:sp>
        <p:nvSpPr>
          <p:cNvPr id="3" name="Footer Placeholder 2">
            <a:extLst>
              <a:ext uri="{FF2B5EF4-FFF2-40B4-BE49-F238E27FC236}">
                <a16:creationId xmlns:a16="http://schemas.microsoft.com/office/drawing/2014/main" id="{E2F044CA-99CF-41DC-BE10-D47868D2CD28}"/>
              </a:ext>
            </a:extLst>
          </p:cNvPr>
          <p:cNvSpPr>
            <a:spLocks noGrp="1"/>
          </p:cNvSpPr>
          <p:nvPr>
            <p:ph type="ftr" sz="quarter" idx="3"/>
          </p:nvPr>
        </p:nvSpPr>
        <p:spPr>
          <a:xfrm>
            <a:off x="719667" y="6480175"/>
            <a:ext cx="6480000" cy="374650"/>
          </a:xfrm>
          <a:prstGeom prst="rect">
            <a:avLst/>
          </a:prstGeom>
        </p:spPr>
        <p:txBody>
          <a:bodyPr vert="horz" lIns="0" tIns="0" rIns="0" bIns="0" rtlCol="0" anchor="t" anchorCtr="0"/>
          <a:lstStyle>
            <a:lvl1pPr algn="l">
              <a:defRPr sz="1200">
                <a:solidFill>
                  <a:schemeClr val="tx1">
                    <a:lumMod val="65000"/>
                    <a:lumOff val="35000"/>
                  </a:schemeClr>
                </a:solidFill>
                <a:latin typeface="Arial" panose="020B0604020202020204" pitchFamily="34" charset="0"/>
              </a:defRPr>
            </a:lvl1pPr>
          </a:lstStyle>
          <a:p>
            <a:pPr>
              <a:defRPr/>
            </a:pPr>
            <a:r>
              <a:rPr lang="en-AU"/>
              <a:t>Pierina Morano, Manager - Registration Operations and Development, Victorian Disability Worker Commission</a:t>
            </a:r>
          </a:p>
        </p:txBody>
      </p:sp>
      <p:sp>
        <p:nvSpPr>
          <p:cNvPr id="2" name="Date Placeholder 1">
            <a:extLst>
              <a:ext uri="{FF2B5EF4-FFF2-40B4-BE49-F238E27FC236}">
                <a16:creationId xmlns:a16="http://schemas.microsoft.com/office/drawing/2014/main" id="{E0E0EC71-6181-4D45-9FC7-978DC20CCD10}"/>
              </a:ext>
            </a:extLst>
          </p:cNvPr>
          <p:cNvSpPr>
            <a:spLocks noGrp="1"/>
          </p:cNvSpPr>
          <p:nvPr>
            <p:ph type="dt" sz="half" idx="2"/>
          </p:nvPr>
        </p:nvSpPr>
        <p:spPr>
          <a:xfrm>
            <a:off x="7740000" y="6480175"/>
            <a:ext cx="2520000" cy="374650"/>
          </a:xfrm>
          <a:prstGeom prst="rect">
            <a:avLst/>
          </a:prstGeom>
        </p:spPr>
        <p:txBody>
          <a:bodyPr vert="horz" lIns="0" tIns="0" rIns="0" bIns="0" rtlCol="0" anchor="t" anchorCtr="0"/>
          <a:lstStyle>
            <a:lvl1pPr algn="r">
              <a:defRPr sz="1200">
                <a:solidFill>
                  <a:schemeClr val="tx1">
                    <a:lumMod val="65000"/>
                    <a:lumOff val="35000"/>
                  </a:schemeClr>
                </a:solidFill>
                <a:latin typeface="Arial" panose="020B0604020202020204" pitchFamily="34" charset="0"/>
              </a:defRPr>
            </a:lvl1pPr>
          </a:lstStyle>
          <a:p>
            <a:pPr>
              <a:defRPr/>
            </a:pPr>
            <a:endParaRPr lang="en-AU"/>
          </a:p>
        </p:txBody>
      </p:sp>
      <p:sp>
        <p:nvSpPr>
          <p:cNvPr id="4" name="Slide Number Placeholder 3">
            <a:extLst>
              <a:ext uri="{FF2B5EF4-FFF2-40B4-BE49-F238E27FC236}">
                <a16:creationId xmlns:a16="http://schemas.microsoft.com/office/drawing/2014/main" id="{B27AB8C5-A495-4502-AF71-8E806D33322B}"/>
              </a:ext>
            </a:extLst>
          </p:cNvPr>
          <p:cNvSpPr>
            <a:spLocks noGrp="1"/>
          </p:cNvSpPr>
          <p:nvPr>
            <p:ph type="sldNum" sz="quarter" idx="4"/>
          </p:nvPr>
        </p:nvSpPr>
        <p:spPr>
          <a:xfrm>
            <a:off x="10969533" y="6480000"/>
            <a:ext cx="719667" cy="374650"/>
          </a:xfrm>
          <a:prstGeom prst="rect">
            <a:avLst/>
          </a:prstGeom>
        </p:spPr>
        <p:txBody>
          <a:bodyPr vert="horz" wrap="square" lIns="0" tIns="0" rIns="0" bIns="0" numCol="1" anchor="t" anchorCtr="0" compatLnSpc="1">
            <a:prstTxWarp prst="textNoShape">
              <a:avLst/>
            </a:prstTxWarp>
          </a:bodyPr>
          <a:lstStyle>
            <a:lvl1pPr algn="r">
              <a:defRPr sz="1200">
                <a:solidFill>
                  <a:srgbClr val="595959"/>
                </a:solidFill>
              </a:defRPr>
            </a:lvl1pPr>
          </a:lstStyle>
          <a:p>
            <a:pPr>
              <a:defRPr/>
            </a:pPr>
            <a:fld id="{15AF9A56-2477-4E54-9B3A-54EF47468CB2}"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3911" r:id="rId1"/>
    <p:sldLayoutId id="2147483913" r:id="rId2"/>
    <p:sldLayoutId id="2147483914" r:id="rId3"/>
    <p:sldLayoutId id="2147483915" r:id="rId4"/>
    <p:sldLayoutId id="2147483917" r:id="rId5"/>
    <p:sldLayoutId id="2147483919" r:id="rId6"/>
  </p:sldLayoutIdLst>
  <p:hf sldNum="0" hdr="0" dt="0"/>
  <p:txStyles>
    <p:titleStyle>
      <a:lvl1pPr algn="r" defTabSz="457200" rtl="0" eaLnBrk="0" fontAlgn="base" hangingPunct="0">
        <a:spcBef>
          <a:spcPct val="0"/>
        </a:spcBef>
        <a:spcAft>
          <a:spcPct val="0"/>
        </a:spcAft>
        <a:defRPr sz="2000" b="1" kern="1200">
          <a:solidFill>
            <a:srgbClr val="1D1937"/>
          </a:solidFill>
          <a:latin typeface="Arial"/>
          <a:ea typeface="ＭＳ Ｐゴシック" charset="0"/>
          <a:cs typeface="Arial"/>
        </a:defRPr>
      </a:lvl1pPr>
      <a:lvl2pPr algn="l" defTabSz="457200" rtl="0" eaLnBrk="0" fontAlgn="base" hangingPunct="0">
        <a:spcBef>
          <a:spcPct val="0"/>
        </a:spcBef>
        <a:spcAft>
          <a:spcPct val="0"/>
        </a:spcAft>
        <a:defRPr sz="2400">
          <a:solidFill>
            <a:schemeClr val="bg1"/>
          </a:solidFill>
          <a:latin typeface="Arial" charset="0"/>
          <a:ea typeface="ＭＳ Ｐゴシック" charset="0"/>
          <a:cs typeface="Arial" pitchFamily="34" charset="0"/>
        </a:defRPr>
      </a:lvl2pPr>
      <a:lvl3pPr algn="l" defTabSz="457200" rtl="0" eaLnBrk="0" fontAlgn="base" hangingPunct="0">
        <a:spcBef>
          <a:spcPct val="0"/>
        </a:spcBef>
        <a:spcAft>
          <a:spcPct val="0"/>
        </a:spcAft>
        <a:defRPr sz="2400">
          <a:solidFill>
            <a:schemeClr val="bg1"/>
          </a:solidFill>
          <a:latin typeface="Arial" charset="0"/>
          <a:ea typeface="ＭＳ Ｐゴシック" charset="0"/>
          <a:cs typeface="Arial" pitchFamily="34" charset="0"/>
        </a:defRPr>
      </a:lvl3pPr>
      <a:lvl4pPr algn="l" defTabSz="457200" rtl="0" eaLnBrk="0" fontAlgn="base" hangingPunct="0">
        <a:spcBef>
          <a:spcPct val="0"/>
        </a:spcBef>
        <a:spcAft>
          <a:spcPct val="0"/>
        </a:spcAft>
        <a:defRPr sz="2400">
          <a:solidFill>
            <a:schemeClr val="bg1"/>
          </a:solidFill>
          <a:latin typeface="Arial" charset="0"/>
          <a:ea typeface="ＭＳ Ｐゴシック" charset="0"/>
          <a:cs typeface="Arial" pitchFamily="34" charset="0"/>
        </a:defRPr>
      </a:lvl4pPr>
      <a:lvl5pPr algn="l" defTabSz="457200" rtl="0" eaLnBrk="0" fontAlgn="base" hangingPunct="0">
        <a:spcBef>
          <a:spcPct val="0"/>
        </a:spcBef>
        <a:spcAft>
          <a:spcPct val="0"/>
        </a:spcAft>
        <a:defRPr sz="2400">
          <a:solidFill>
            <a:schemeClr val="bg1"/>
          </a:solidFill>
          <a:latin typeface="Arial" charset="0"/>
          <a:ea typeface="ＭＳ Ｐゴシック" charset="0"/>
          <a:cs typeface="Arial" pitchFamily="34" charset="0"/>
        </a:defRPr>
      </a:lvl5pPr>
      <a:lvl6pPr marL="457200" algn="l" defTabSz="457200" rtl="0" fontAlgn="base">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fontAlgn="base">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fontAlgn="base">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fontAlgn="base">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0" fontAlgn="base" hangingPunct="0">
        <a:lnSpc>
          <a:spcPct val="110000"/>
        </a:lnSpc>
        <a:spcBef>
          <a:spcPts val="800"/>
        </a:spcBef>
        <a:spcAft>
          <a:spcPts val="800"/>
        </a:spcAft>
        <a:defRPr sz="2000" b="1" kern="1200">
          <a:solidFill>
            <a:srgbClr val="04003F"/>
          </a:solidFill>
          <a:latin typeface="+mn-lt"/>
          <a:ea typeface="ＭＳ Ｐゴシック" charset="0"/>
          <a:cs typeface="ＭＳ Ｐゴシック" charset="0"/>
        </a:defRPr>
      </a:lvl1pPr>
      <a:lvl2pPr algn="l" defTabSz="457200" rtl="0" eaLnBrk="0" fontAlgn="base" hangingPunct="0">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0" fontAlgn="base" hangingPunct="0">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3pPr>
      <a:lvl4pPr marL="503238" indent="-250825" algn="l" defTabSz="457200" rtl="0" eaLnBrk="0" fontAlgn="base" hangingPunct="0">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4pPr>
      <a:lvl5pPr marL="755650" indent="-250825" algn="l" defTabSz="457200" rtl="0" eaLnBrk="0" fontAlgn="base" hangingPunct="0">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6">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5717D13-A0B8-44FF-83BD-69609A53C4C3}"/>
              </a:ext>
            </a:extLst>
          </p:cNvPr>
          <p:cNvSpPr>
            <a:spLocks noGrp="1"/>
          </p:cNvSpPr>
          <p:nvPr>
            <p:ph type="title"/>
          </p:nvPr>
        </p:nvSpPr>
        <p:spPr bwMode="auto">
          <a:xfrm>
            <a:off x="2160000" y="269875"/>
            <a:ext cx="95292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AB2482AE-DB13-49E4-8B2A-5571141A497A}"/>
              </a:ext>
            </a:extLst>
          </p:cNvPr>
          <p:cNvSpPr>
            <a:spLocks noGrp="1"/>
          </p:cNvSpPr>
          <p:nvPr>
            <p:ph type="body" idx="1"/>
          </p:nvPr>
        </p:nvSpPr>
        <p:spPr bwMode="auto">
          <a:xfrm>
            <a:off x="719667" y="1619251"/>
            <a:ext cx="9540000" cy="4860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3" name="Footer Placeholder 2">
            <a:extLst>
              <a:ext uri="{FF2B5EF4-FFF2-40B4-BE49-F238E27FC236}">
                <a16:creationId xmlns:a16="http://schemas.microsoft.com/office/drawing/2014/main" id="{E2F044CA-99CF-41DC-BE10-D47868D2CD28}"/>
              </a:ext>
            </a:extLst>
          </p:cNvPr>
          <p:cNvSpPr>
            <a:spLocks noGrp="1"/>
          </p:cNvSpPr>
          <p:nvPr>
            <p:ph type="ftr" sz="quarter" idx="3"/>
          </p:nvPr>
        </p:nvSpPr>
        <p:spPr>
          <a:xfrm>
            <a:off x="719667" y="6480175"/>
            <a:ext cx="6480000" cy="374650"/>
          </a:xfrm>
          <a:prstGeom prst="rect">
            <a:avLst/>
          </a:prstGeom>
        </p:spPr>
        <p:txBody>
          <a:bodyPr vert="horz" lIns="0" tIns="0" rIns="0" bIns="0" rtlCol="0" anchor="t" anchorCtr="0"/>
          <a:lstStyle>
            <a:lvl1pPr algn="l">
              <a:defRPr sz="1200">
                <a:solidFill>
                  <a:schemeClr val="tx1">
                    <a:lumMod val="65000"/>
                    <a:lumOff val="35000"/>
                  </a:schemeClr>
                </a:solidFill>
                <a:latin typeface="Arial" panose="020B0604020202020204" pitchFamily="34" charset="0"/>
              </a:defRPr>
            </a:lvl1pPr>
          </a:lstStyle>
          <a:p>
            <a:pPr>
              <a:defRPr/>
            </a:pPr>
            <a:endParaRPr lang="en-AU"/>
          </a:p>
        </p:txBody>
      </p:sp>
      <p:sp>
        <p:nvSpPr>
          <p:cNvPr id="2" name="Date Placeholder 1">
            <a:extLst>
              <a:ext uri="{FF2B5EF4-FFF2-40B4-BE49-F238E27FC236}">
                <a16:creationId xmlns:a16="http://schemas.microsoft.com/office/drawing/2014/main" id="{E0E0EC71-6181-4D45-9FC7-978DC20CCD10}"/>
              </a:ext>
            </a:extLst>
          </p:cNvPr>
          <p:cNvSpPr>
            <a:spLocks noGrp="1"/>
          </p:cNvSpPr>
          <p:nvPr>
            <p:ph type="dt" sz="half" idx="2"/>
          </p:nvPr>
        </p:nvSpPr>
        <p:spPr>
          <a:xfrm>
            <a:off x="7740000" y="6480175"/>
            <a:ext cx="2520000" cy="374650"/>
          </a:xfrm>
          <a:prstGeom prst="rect">
            <a:avLst/>
          </a:prstGeom>
        </p:spPr>
        <p:txBody>
          <a:bodyPr vert="horz" lIns="0" tIns="0" rIns="0" bIns="0" rtlCol="0" anchor="t" anchorCtr="0"/>
          <a:lstStyle>
            <a:lvl1pPr algn="r">
              <a:defRPr sz="1200">
                <a:solidFill>
                  <a:schemeClr val="tx1">
                    <a:lumMod val="65000"/>
                    <a:lumOff val="35000"/>
                  </a:schemeClr>
                </a:solidFill>
                <a:latin typeface="Arial" panose="020B0604020202020204" pitchFamily="34" charset="0"/>
              </a:defRPr>
            </a:lvl1pPr>
          </a:lstStyle>
          <a:p>
            <a:pPr>
              <a:defRPr/>
            </a:pPr>
            <a:endParaRPr lang="en-AU" dirty="0"/>
          </a:p>
        </p:txBody>
      </p:sp>
      <p:sp>
        <p:nvSpPr>
          <p:cNvPr id="4" name="Slide Number Placeholder 3">
            <a:extLst>
              <a:ext uri="{FF2B5EF4-FFF2-40B4-BE49-F238E27FC236}">
                <a16:creationId xmlns:a16="http://schemas.microsoft.com/office/drawing/2014/main" id="{B27AB8C5-A495-4502-AF71-8E806D33322B}"/>
              </a:ext>
            </a:extLst>
          </p:cNvPr>
          <p:cNvSpPr>
            <a:spLocks noGrp="1"/>
          </p:cNvSpPr>
          <p:nvPr>
            <p:ph type="sldNum" sz="quarter" idx="4"/>
          </p:nvPr>
        </p:nvSpPr>
        <p:spPr>
          <a:xfrm>
            <a:off x="10969533" y="6480000"/>
            <a:ext cx="719667" cy="374650"/>
          </a:xfrm>
          <a:prstGeom prst="rect">
            <a:avLst/>
          </a:prstGeom>
        </p:spPr>
        <p:txBody>
          <a:bodyPr vert="horz" wrap="square" lIns="0" tIns="0" rIns="0" bIns="0" numCol="1" anchor="t" anchorCtr="0" compatLnSpc="1">
            <a:prstTxWarp prst="textNoShape">
              <a:avLst/>
            </a:prstTxWarp>
          </a:bodyPr>
          <a:lstStyle>
            <a:lvl1pPr algn="r">
              <a:defRPr sz="1200">
                <a:solidFill>
                  <a:srgbClr val="595959"/>
                </a:solidFill>
              </a:defRPr>
            </a:lvl1pPr>
          </a:lstStyle>
          <a:p>
            <a:pPr>
              <a:defRPr/>
            </a:pPr>
            <a:fld id="{15AF9A56-2477-4E54-9B3A-54EF47468CB2}" type="slidenum">
              <a:rPr lang="en-AU" altLang="en-US"/>
              <a:pPr>
                <a:defRPr/>
              </a:pPr>
              <a:t>‹#›</a:t>
            </a:fld>
            <a:endParaRPr lang="en-AU" altLang="en-US"/>
          </a:p>
        </p:txBody>
      </p:sp>
    </p:spTree>
    <p:extLst>
      <p:ext uri="{BB962C8B-B14F-4D97-AF65-F5344CB8AC3E}">
        <p14:creationId xmlns:p14="http://schemas.microsoft.com/office/powerpoint/2010/main" val="1151836365"/>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Lst>
  <p:hf sldNum="0" hdr="0" ftr="0" dt="0"/>
  <p:txStyles>
    <p:titleStyle>
      <a:lvl1pPr algn="r" defTabSz="457200" rtl="0" eaLnBrk="1" fontAlgn="base" hangingPunct="1">
        <a:spcBef>
          <a:spcPct val="0"/>
        </a:spcBef>
        <a:spcAft>
          <a:spcPct val="0"/>
        </a:spcAft>
        <a:defRPr sz="2000" b="1" kern="1200">
          <a:solidFill>
            <a:srgbClr val="1D1937"/>
          </a:solidFill>
          <a:latin typeface="Arial"/>
          <a:ea typeface="ＭＳ Ｐゴシック" charset="0"/>
          <a:cs typeface="Arial"/>
        </a:defRPr>
      </a:lvl1pPr>
      <a:lvl2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2pPr>
      <a:lvl3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3pPr>
      <a:lvl4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4pPr>
      <a:lvl5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1" fontAlgn="base" hangingPunct="1">
        <a:lnSpc>
          <a:spcPct val="110000"/>
        </a:lnSpc>
        <a:spcBef>
          <a:spcPts val="800"/>
        </a:spcBef>
        <a:spcAft>
          <a:spcPts val="800"/>
        </a:spcAft>
        <a:defRPr sz="2000" b="1" kern="1200">
          <a:solidFill>
            <a:srgbClr val="04003F"/>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4.pn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hyperlink" Target="mailto:registration@vdwc.vic.gov.au" TargetMode="External"/><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www.vdwc.vic.gov.au/prohibition-order-updat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C075C77-A3EE-443B-913B-C3546578CC3E}"/>
              </a:ext>
            </a:extLst>
          </p:cNvPr>
          <p:cNvSpPr>
            <a:spLocks noGrp="1"/>
          </p:cNvSpPr>
          <p:nvPr>
            <p:ph type="ctrTitle"/>
          </p:nvPr>
        </p:nvSpPr>
        <p:spPr>
          <a:xfrm>
            <a:off x="1654342" y="2463800"/>
            <a:ext cx="8518358" cy="3072704"/>
          </a:xfrm>
        </p:spPr>
        <p:txBody>
          <a:bodyPr/>
          <a:lstStyle/>
          <a:p>
            <a:r>
              <a:rPr lang="en-US" dirty="0">
                <a:ea typeface="ＭＳ Ｐゴシック"/>
              </a:rPr>
              <a:t>Victorian Disability Worker Commission</a:t>
            </a:r>
            <a:br>
              <a:rPr lang="en-US" dirty="0">
                <a:ea typeface="ＭＳ Ｐゴシック"/>
              </a:rPr>
            </a:br>
            <a:r>
              <a:rPr lang="en-US" dirty="0">
                <a:ea typeface="ＭＳ Ｐゴシック"/>
              </a:rPr>
              <a:t>Disability worker Regulation Scheme </a:t>
            </a:r>
            <a:br>
              <a:rPr lang="en-US" dirty="0">
                <a:ea typeface="ＭＳ Ｐゴシック"/>
              </a:rPr>
            </a:br>
            <a:br>
              <a:rPr lang="en-US" dirty="0">
                <a:ea typeface="ＭＳ Ｐゴシック"/>
              </a:rPr>
            </a:br>
            <a:br>
              <a:rPr lang="en-US" dirty="0">
                <a:ea typeface="ＭＳ Ｐゴシック"/>
              </a:rPr>
            </a:br>
            <a:r>
              <a:rPr lang="en-US" dirty="0">
                <a:ea typeface="ＭＳ Ｐゴシック"/>
              </a:rPr>
              <a:t>Lifestyle Centered Services </a:t>
            </a:r>
            <a:br>
              <a:rPr lang="en-US" dirty="0">
                <a:ea typeface="ＭＳ Ｐゴシック"/>
              </a:rPr>
            </a:br>
            <a:r>
              <a:rPr lang="en-US" dirty="0">
                <a:ea typeface="ＭＳ Ｐゴシック"/>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6" name="Content Placeholder 5">
            <a:extLst>
              <a:ext uri="{FF2B5EF4-FFF2-40B4-BE49-F238E27FC236}">
                <a16:creationId xmlns:a16="http://schemas.microsoft.com/office/drawing/2014/main" id="{76E8431E-0CF0-5E43-4966-FF64B048EF39}"/>
              </a:ext>
            </a:extLst>
          </p:cNvPr>
          <p:cNvPicPr>
            <a:picLocks noChangeAspect="1"/>
          </p:cNvPicPr>
          <p:nvPr/>
        </p:nvPicPr>
        <p:blipFill rotWithShape="1">
          <a:blip r:embed="rId3"/>
          <a:srcRect t="3155" r="-1" b="28995"/>
          <a:stretch/>
        </p:blipFill>
        <p:spPr>
          <a:xfrm>
            <a:off x="-1" y="10"/>
            <a:ext cx="12203523" cy="4657537"/>
          </a:xfrm>
          <a:prstGeom prst="rect">
            <a:avLst/>
          </a:prstGeom>
        </p:spPr>
      </p:pic>
      <p:grpSp>
        <p:nvGrpSpPr>
          <p:cNvPr id="22" name="Group 21">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23" name="Freeform: Shape 22">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4" name="Freeform: Shape 23">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5" name="Freeform: Shape 24">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useBgFill="1">
          <p:nvSpPr>
            <p:cNvPr id="26" name="Freeform: Shape 25">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4" name="Title 3">
            <a:extLst>
              <a:ext uri="{FF2B5EF4-FFF2-40B4-BE49-F238E27FC236}">
                <a16:creationId xmlns:a16="http://schemas.microsoft.com/office/drawing/2014/main" id="{1D72CA52-8843-A3E3-B980-19BB03AA59B7}"/>
              </a:ext>
            </a:extLst>
          </p:cNvPr>
          <p:cNvSpPr>
            <a:spLocks noGrp="1"/>
          </p:cNvSpPr>
          <p:nvPr>
            <p:ph type="title"/>
          </p:nvPr>
        </p:nvSpPr>
        <p:spPr>
          <a:xfrm>
            <a:off x="104384" y="3799995"/>
            <a:ext cx="10793260" cy="1586197"/>
          </a:xfrm>
        </p:spPr>
        <p:txBody>
          <a:bodyPr vert="horz" lIns="91440" tIns="45720" rIns="91440" bIns="45720" rtlCol="0" anchor="ctr">
            <a:normAutofit/>
          </a:bodyPr>
          <a:lstStyle/>
          <a:p>
            <a:pPr algn="l" defTabSz="914400" eaLnBrk="1" hangingPunct="1">
              <a:lnSpc>
                <a:spcPct val="90000"/>
              </a:lnSpc>
            </a:pPr>
            <a:r>
              <a:rPr lang="en-US" sz="4000" dirty="0">
                <a:solidFill>
                  <a:srgbClr val="201547"/>
                </a:solidFill>
                <a:latin typeface="+mj-lt"/>
                <a:ea typeface="+mj-ea"/>
                <a:cs typeface="+mj-cs"/>
              </a:rPr>
              <a:t>Disability Worker Registration</a:t>
            </a:r>
            <a:br>
              <a:rPr lang="en-US" sz="4000" dirty="0">
                <a:solidFill>
                  <a:schemeClr val="tx2"/>
                </a:solidFill>
                <a:latin typeface="+mj-lt"/>
                <a:ea typeface="+mj-ea"/>
                <a:cs typeface="+mj-cs"/>
              </a:rPr>
            </a:br>
            <a:endParaRPr lang="en-US" sz="2400" dirty="0">
              <a:solidFill>
                <a:schemeClr val="tx2"/>
              </a:solidFill>
              <a:latin typeface="+mn-lt"/>
              <a:ea typeface="+mj-ea"/>
              <a:cs typeface="+mj-cs"/>
            </a:endParaRPr>
          </a:p>
        </p:txBody>
      </p:sp>
      <p:sp>
        <p:nvSpPr>
          <p:cNvPr id="10" name="Content Placeholder 9">
            <a:extLst>
              <a:ext uri="{FF2B5EF4-FFF2-40B4-BE49-F238E27FC236}">
                <a16:creationId xmlns:a16="http://schemas.microsoft.com/office/drawing/2014/main" id="{B7945A57-7776-A167-ACE4-45864858E6FE}"/>
              </a:ext>
            </a:extLst>
          </p:cNvPr>
          <p:cNvSpPr>
            <a:spLocks noGrp="1"/>
          </p:cNvSpPr>
          <p:nvPr>
            <p:ph idx="1"/>
          </p:nvPr>
        </p:nvSpPr>
        <p:spPr>
          <a:xfrm>
            <a:off x="3131507" y="3614750"/>
            <a:ext cx="8956109" cy="3149305"/>
          </a:xfrm>
        </p:spPr>
        <p:txBody>
          <a:bodyPr vert="horz" lIns="91440" tIns="45720" rIns="91440" bIns="45720" rtlCol="0" anchor="ctr">
            <a:normAutofit/>
          </a:bodyPr>
          <a:lstStyle/>
          <a:p>
            <a:pPr defTabSz="914400" eaLnBrk="1" hangingPunct="1">
              <a:lnSpc>
                <a:spcPct val="90000"/>
              </a:lnSpc>
            </a:pPr>
            <a:endParaRPr lang="en-US" sz="1800" dirty="0">
              <a:solidFill>
                <a:schemeClr val="tx2"/>
              </a:solidFill>
              <a:ea typeface="+mn-ea"/>
              <a:cs typeface="+mn-cs"/>
            </a:endParaRPr>
          </a:p>
          <a:p>
            <a:pPr defTabSz="914400" eaLnBrk="1" hangingPunct="1">
              <a:lnSpc>
                <a:spcPct val="90000"/>
              </a:lnSpc>
            </a:pPr>
            <a:endParaRPr lang="en-US" sz="1800" dirty="0">
              <a:solidFill>
                <a:schemeClr val="tx2"/>
              </a:solidFill>
              <a:ea typeface="+mn-ea"/>
              <a:cs typeface="+mn-cs"/>
            </a:endParaRPr>
          </a:p>
        </p:txBody>
      </p:sp>
      <p:pic>
        <p:nvPicPr>
          <p:cNvPr id="2" name="Picture 1">
            <a:extLst>
              <a:ext uri="{FF2B5EF4-FFF2-40B4-BE49-F238E27FC236}">
                <a16:creationId xmlns:a16="http://schemas.microsoft.com/office/drawing/2014/main" id="{2D58B2B3-DDB5-C730-1D8B-4C6AF1B14D1D}"/>
              </a:ext>
            </a:extLst>
          </p:cNvPr>
          <p:cNvPicPr>
            <a:picLocks noChangeAspect="1"/>
          </p:cNvPicPr>
          <p:nvPr/>
        </p:nvPicPr>
        <p:blipFill>
          <a:blip r:embed="rId4"/>
          <a:stretch>
            <a:fillRect/>
          </a:stretch>
        </p:blipFill>
        <p:spPr>
          <a:xfrm>
            <a:off x="8379912" y="5782156"/>
            <a:ext cx="3707704" cy="1049459"/>
          </a:xfrm>
          <a:prstGeom prst="rect">
            <a:avLst/>
          </a:prstGeom>
        </p:spPr>
      </p:pic>
      <p:sp>
        <p:nvSpPr>
          <p:cNvPr id="3" name="TextBox 2">
            <a:extLst>
              <a:ext uri="{FF2B5EF4-FFF2-40B4-BE49-F238E27FC236}">
                <a16:creationId xmlns:a16="http://schemas.microsoft.com/office/drawing/2014/main" id="{931D40F4-E49B-AABF-41D2-5ED7294685AE}"/>
              </a:ext>
            </a:extLst>
          </p:cNvPr>
          <p:cNvSpPr txBox="1"/>
          <p:nvPr/>
        </p:nvSpPr>
        <p:spPr>
          <a:xfrm>
            <a:off x="319703" y="4725107"/>
            <a:ext cx="7528142" cy="1569660"/>
          </a:xfrm>
          <a:prstGeom prst="rect">
            <a:avLst/>
          </a:prstGeom>
          <a:noFill/>
        </p:spPr>
        <p:txBody>
          <a:bodyPr wrap="square" rtlCol="0">
            <a:spAutoFit/>
          </a:bodyPr>
          <a:lstStyle/>
          <a:p>
            <a:pPr marL="342900" marR="0" lvl="0" indent="-3429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D1937"/>
                </a:solidFill>
                <a:effectLst/>
                <a:uLnTx/>
                <a:uFillTx/>
                <a:latin typeface="Arial"/>
                <a:ea typeface="ＭＳ Ｐゴシック" panose="020B0600070205080204" pitchFamily="34" charset="-128"/>
                <a:cs typeface="+mn-cs"/>
              </a:rPr>
              <a:t>Skilled</a:t>
            </a:r>
          </a:p>
          <a:p>
            <a:pPr marL="342900" marR="0" lvl="0" indent="-3429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D1937"/>
                </a:solidFill>
                <a:effectLst/>
                <a:uLnTx/>
                <a:uFillTx/>
                <a:latin typeface="Arial"/>
                <a:ea typeface="ＭＳ Ｐゴシック" panose="020B0600070205080204" pitchFamily="34" charset="-128"/>
                <a:cs typeface="+mn-cs"/>
              </a:rPr>
              <a:t>Safe </a:t>
            </a:r>
          </a:p>
          <a:p>
            <a:pPr marL="342900" marR="0" lvl="0" indent="-3429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D1937"/>
                </a:solidFill>
                <a:effectLst/>
                <a:uLnTx/>
                <a:uFillTx/>
                <a:latin typeface="Arial"/>
                <a:ea typeface="ＭＳ Ｐゴシック" panose="020B0600070205080204" pitchFamily="34" charset="-128"/>
                <a:cs typeface="+mn-cs"/>
              </a:rPr>
              <a:t>Professional </a:t>
            </a:r>
          </a:p>
          <a:p>
            <a:pPr marL="342900" marR="0" lvl="0" indent="-3429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D1937"/>
                </a:solidFill>
                <a:effectLst/>
                <a:uLnTx/>
                <a:uFillTx/>
                <a:latin typeface="Arial"/>
                <a:ea typeface="ＭＳ Ｐゴシック" panose="020B0600070205080204" pitchFamily="34" charset="-128"/>
                <a:cs typeface="+mn-cs"/>
              </a:rPr>
              <a:t>Undertaking Continuing Professional Development</a:t>
            </a:r>
            <a:endParaRPr kumimoji="0" lang="en-AU" sz="2400" b="0" i="0" u="none" strike="noStrike" kern="1200" cap="none" spc="0" normalizeH="0" baseline="0" noProof="0" dirty="0">
              <a:ln>
                <a:noFill/>
              </a:ln>
              <a:solidFill>
                <a:srgbClr val="1D1937"/>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09093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6" name="Rectangle 717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178" name="Freeform: Shape 717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17A56BE1-0D02-4F45-9149-A7DA618C9B52}"/>
              </a:ext>
            </a:extLst>
          </p:cNvPr>
          <p:cNvSpPr>
            <a:spLocks noGrp="1"/>
          </p:cNvSpPr>
          <p:nvPr>
            <p:ph type="title"/>
          </p:nvPr>
        </p:nvSpPr>
        <p:spPr>
          <a:xfrm>
            <a:off x="176169" y="1010959"/>
            <a:ext cx="3711065" cy="4461163"/>
          </a:xfrm>
        </p:spPr>
        <p:txBody>
          <a:bodyPr vert="horz" lIns="91440" tIns="45720" rIns="91440" bIns="45720" rtlCol="0" anchor="ctr">
            <a:normAutofit/>
          </a:bodyPr>
          <a:lstStyle/>
          <a:p>
            <a:pPr algn="l" defTabSz="914400">
              <a:lnSpc>
                <a:spcPct val="90000"/>
              </a:lnSpc>
            </a:pPr>
            <a:br>
              <a:rPr lang="en-US" altLang="en-US" sz="4100" kern="1200" dirty="0">
                <a:solidFill>
                  <a:srgbClr val="FFFFFF"/>
                </a:solidFill>
                <a:latin typeface="+mj-lt"/>
                <a:ea typeface="+mj-ea"/>
                <a:cs typeface="+mj-cs"/>
              </a:rPr>
            </a:br>
            <a:r>
              <a:rPr lang="en-US" altLang="en-US" sz="4100" kern="1200" dirty="0">
                <a:solidFill>
                  <a:srgbClr val="FFFFFF"/>
                </a:solidFill>
                <a:latin typeface="+mj-lt"/>
                <a:ea typeface="+mj-ea"/>
                <a:cs typeface="+mj-cs"/>
              </a:rPr>
              <a:t>Qualifying for registration</a:t>
            </a:r>
          </a:p>
        </p:txBody>
      </p:sp>
      <p:sp>
        <p:nvSpPr>
          <p:cNvPr id="7180" name="Arc 717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171" name="Content Placeholder 2">
            <a:extLst>
              <a:ext uri="{FF2B5EF4-FFF2-40B4-BE49-F238E27FC236}">
                <a16:creationId xmlns:a16="http://schemas.microsoft.com/office/drawing/2014/main" id="{CDC77099-893E-42BA-9DBB-CE134C9BA600}"/>
              </a:ext>
            </a:extLst>
          </p:cNvPr>
          <p:cNvSpPr>
            <a:spLocks noGrp="1"/>
          </p:cNvSpPr>
          <p:nvPr>
            <p:ph sz="quarter" idx="4294967295"/>
          </p:nvPr>
        </p:nvSpPr>
        <p:spPr>
          <a:xfrm>
            <a:off x="4447308" y="815279"/>
            <a:ext cx="6906491" cy="5585619"/>
          </a:xfrm>
        </p:spPr>
        <p:txBody>
          <a:bodyPr vert="horz" lIns="91440" tIns="45720" rIns="91440" bIns="45720" rtlCol="0" anchor="ctr">
            <a:normAutofit/>
          </a:bodyPr>
          <a:lstStyle/>
          <a:p>
            <a:pPr marL="0" lvl="2" indent="-228600" defTabSz="914400">
              <a:lnSpc>
                <a:spcPct val="90000"/>
              </a:lnSpc>
            </a:pPr>
            <a:endParaRPr lang="en-US" sz="1900" b="0" i="0" u="none" strike="noStrike" dirty="0">
              <a:effectLst/>
              <a:ea typeface="+mn-ea"/>
            </a:endParaRPr>
          </a:p>
          <a:p>
            <a:pPr lvl="2" indent="-228600" defTabSz="914400">
              <a:lnSpc>
                <a:spcPct val="90000"/>
              </a:lnSpc>
            </a:pPr>
            <a:endParaRPr lang="en-US" sz="1900" dirty="0">
              <a:ea typeface="+mn-ea"/>
            </a:endParaRPr>
          </a:p>
          <a:p>
            <a:pPr lvl="2" indent="-228600" defTabSz="914400">
              <a:lnSpc>
                <a:spcPct val="90000"/>
              </a:lnSpc>
            </a:pPr>
            <a:endParaRPr lang="en-US" sz="1900" dirty="0">
              <a:ea typeface="+mn-ea"/>
            </a:endParaRPr>
          </a:p>
        </p:txBody>
      </p:sp>
      <p:sp>
        <p:nvSpPr>
          <p:cNvPr id="3" name="TextBox 2">
            <a:extLst>
              <a:ext uri="{FF2B5EF4-FFF2-40B4-BE49-F238E27FC236}">
                <a16:creationId xmlns:a16="http://schemas.microsoft.com/office/drawing/2014/main" id="{F70DF70C-EA10-04C9-C38F-E3E291B2A03E}"/>
              </a:ext>
            </a:extLst>
          </p:cNvPr>
          <p:cNvSpPr txBox="1"/>
          <p:nvPr/>
        </p:nvSpPr>
        <p:spPr>
          <a:xfrm>
            <a:off x="4566439" y="216551"/>
            <a:ext cx="6906491" cy="2837656"/>
          </a:xfrm>
          <a:prstGeom prst="rect">
            <a:avLst/>
          </a:prstGeom>
        </p:spPr>
        <p:txBody>
          <a:bodyPr vert="horz" lIns="91440" tIns="45720" rIns="91440" bIns="45720" rtlCol="0" anchor="ctr">
            <a:normAutofit/>
          </a:bodyPr>
          <a:lstStyle/>
          <a:p>
            <a:pPr marL="0" marR="0" lvl="1" indent="0" algn="l" defTabSz="914400" rtl="0" eaLnBrk="1" fontAlgn="base" latinLnBrk="0" hangingPunct="1">
              <a:lnSpc>
                <a:spcPct val="90000"/>
              </a:lnSpc>
              <a:spcBef>
                <a:spcPct val="0"/>
              </a:spcBef>
              <a:spcAft>
                <a:spcPts val="8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rPr>
              <a:t>Registered disability support worker</a:t>
            </a:r>
          </a:p>
          <a:p>
            <a:pPr marL="72000" marR="0" lvl="1" indent="-285750" algn="l" defTabSz="914400" rtl="0" eaLnBrk="1" fontAlgn="base" latinLnBrk="0" hangingPunct="1">
              <a:lnSpc>
                <a:spcPct val="100000"/>
              </a:lnSpc>
              <a:spcBef>
                <a:spcPts val="800"/>
              </a:spcBef>
              <a:spcAft>
                <a:spcPts val="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rPr>
              <a:t>qualifications</a:t>
            </a:r>
          </a:p>
          <a:p>
            <a:pPr marL="0" marR="0" lvl="1" indent="0" algn="l" defTabSz="914400" rtl="0" eaLnBrk="1" fontAlgn="base" latinLnBrk="0" hangingPunct="1">
              <a:lnSpc>
                <a:spcPct val="100000"/>
              </a:lnSpc>
              <a:spcBef>
                <a:spcPct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rPr>
              <a:t>or</a:t>
            </a:r>
          </a:p>
          <a:p>
            <a:pPr marL="57150" marR="0" lvl="1" indent="-285750" algn="l" defTabSz="914400" rtl="0" eaLnBrk="1" fontAlgn="base" latinLnBrk="0" hangingPunct="1">
              <a:lnSpc>
                <a:spcPct val="100000"/>
              </a:lnSpc>
              <a:spcBef>
                <a:spcPct val="0"/>
              </a:spcBef>
              <a:spcAft>
                <a:spcPts val="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rPr>
              <a:t>work experience</a:t>
            </a:r>
          </a:p>
          <a:p>
            <a:pPr marL="0" marR="0" lvl="1" indent="0" algn="l" defTabSz="914400" rtl="0" eaLnBrk="1" fontAlgn="base" latinLnBrk="0" hangingPunct="1">
              <a:lnSpc>
                <a:spcPct val="100000"/>
              </a:lnSpc>
              <a:spcBef>
                <a:spcPct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rPr>
              <a:t>or</a:t>
            </a:r>
          </a:p>
          <a:p>
            <a:pPr marL="57150" marR="0" lvl="1" indent="-285750" algn="l" defTabSz="914400" rtl="0" eaLnBrk="1" fontAlgn="base" latinLnBrk="0" hangingPunct="1">
              <a:lnSpc>
                <a:spcPct val="100000"/>
              </a:lnSpc>
              <a:spcBef>
                <a:spcPct val="0"/>
              </a:spcBef>
              <a:spcAft>
                <a:spcPts val="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rPr>
              <a:t>combination of both.</a:t>
            </a:r>
          </a:p>
        </p:txBody>
      </p:sp>
      <p:sp>
        <p:nvSpPr>
          <p:cNvPr id="4" name="TextBox 3">
            <a:extLst>
              <a:ext uri="{FF2B5EF4-FFF2-40B4-BE49-F238E27FC236}">
                <a16:creationId xmlns:a16="http://schemas.microsoft.com/office/drawing/2014/main" id="{094BBDE0-0BC5-84E3-3904-D53E5FE9303C}"/>
              </a:ext>
            </a:extLst>
          </p:cNvPr>
          <p:cNvSpPr txBox="1"/>
          <p:nvPr/>
        </p:nvSpPr>
        <p:spPr>
          <a:xfrm>
            <a:off x="4566439" y="3652935"/>
            <a:ext cx="6906491" cy="2837656"/>
          </a:xfrm>
          <a:prstGeom prst="rect">
            <a:avLst/>
          </a:prstGeom>
        </p:spPr>
        <p:txBody>
          <a:bodyPr vert="horz" lIns="91440" tIns="45720" rIns="91440" bIns="45720" rtlCol="0" anchor="ctr">
            <a:normAutofit/>
          </a:bodyPr>
          <a:lstStyle/>
          <a:p>
            <a:pPr marL="0" marR="0" lvl="1" indent="0" algn="l" defTabSz="914400" rtl="0" eaLnBrk="1" fontAlgn="base" latinLnBrk="0" hangingPunct="1">
              <a:lnSpc>
                <a:spcPct val="90000"/>
              </a:lnSpc>
              <a:spcBef>
                <a:spcPct val="0"/>
              </a:spcBef>
              <a:spcAft>
                <a:spcPts val="8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rPr>
              <a:t>Registered disability practitioner</a:t>
            </a:r>
          </a:p>
          <a:p>
            <a:pPr marL="0" marR="0" lvl="1" indent="-228600" algn="l" defTabSz="914400" rtl="0" eaLnBrk="1" fontAlgn="base" latinLnBrk="0" hangingPunct="1">
              <a:lnSpc>
                <a:spcPct val="100000"/>
              </a:lnSpc>
              <a:spcBef>
                <a:spcPts val="800"/>
              </a:spcBef>
              <a:spcAft>
                <a:spcPts val="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rPr>
              <a:t>qualifications</a:t>
            </a:r>
          </a:p>
          <a:p>
            <a:pPr marL="0" marR="0" lvl="1" indent="0" algn="l" defTabSz="914400" rtl="0" eaLnBrk="1" fontAlgn="base" latinLnBrk="0" hangingPunct="1">
              <a:lnSpc>
                <a:spcPct val="100000"/>
              </a:lnSpc>
              <a:spcBef>
                <a:spcPct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rPr>
              <a:t>or</a:t>
            </a:r>
          </a:p>
          <a:p>
            <a:pPr marL="0" marR="0" lvl="1" indent="-228600" algn="l" defTabSz="914400" rtl="0" eaLnBrk="1" fontAlgn="base" latinLnBrk="0" hangingPunct="1">
              <a:lnSpc>
                <a:spcPct val="100000"/>
              </a:lnSpc>
              <a:spcBef>
                <a:spcPct val="0"/>
              </a:spcBef>
              <a:spcAft>
                <a:spcPts val="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rPr>
              <a:t>professional experience</a:t>
            </a:r>
          </a:p>
          <a:p>
            <a:pPr marL="0" marR="0" lvl="1" indent="0" algn="l" defTabSz="914400" rtl="0" eaLnBrk="1" fontAlgn="base" latinLnBrk="0" hangingPunct="1">
              <a:lnSpc>
                <a:spcPct val="100000"/>
              </a:lnSpc>
              <a:spcBef>
                <a:spcPct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rPr>
              <a:t>or</a:t>
            </a:r>
          </a:p>
          <a:p>
            <a:pPr marL="0" marR="0" lvl="1" indent="-228600" algn="l" defTabSz="914400" rtl="0" eaLnBrk="1" fontAlgn="base" latinLnBrk="0" hangingPunct="1">
              <a:lnSpc>
                <a:spcPct val="100000"/>
              </a:lnSpc>
              <a:spcBef>
                <a:spcPct val="0"/>
              </a:spcBef>
              <a:spcAft>
                <a:spcPts val="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rPr>
              <a:t>combination of both.</a:t>
            </a:r>
          </a:p>
        </p:txBody>
      </p:sp>
      <p:pic>
        <p:nvPicPr>
          <p:cNvPr id="5" name="Picture 4">
            <a:extLst>
              <a:ext uri="{FF2B5EF4-FFF2-40B4-BE49-F238E27FC236}">
                <a16:creationId xmlns:a16="http://schemas.microsoft.com/office/drawing/2014/main" id="{C1BA8DD4-431E-450A-A078-1170012B815F}"/>
              </a:ext>
            </a:extLst>
          </p:cNvPr>
          <p:cNvPicPr>
            <a:picLocks noChangeAspect="1"/>
          </p:cNvPicPr>
          <p:nvPr/>
        </p:nvPicPr>
        <p:blipFill>
          <a:blip r:embed="rId3"/>
          <a:stretch>
            <a:fillRect/>
          </a:stretch>
        </p:blipFill>
        <p:spPr>
          <a:xfrm>
            <a:off x="8870025" y="1589750"/>
            <a:ext cx="2762856" cy="2762856"/>
          </a:xfrm>
          <a:prstGeom prst="rect">
            <a:avLst/>
          </a:prstGeom>
        </p:spPr>
      </p:pic>
    </p:spTree>
    <p:extLst>
      <p:ext uri="{BB962C8B-B14F-4D97-AF65-F5344CB8AC3E}">
        <p14:creationId xmlns:p14="http://schemas.microsoft.com/office/powerpoint/2010/main" val="3162226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E9F2A28-69A3-4945-B6B6-C2E4A6C55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a:extLst>
              <a:ext uri="{FF2B5EF4-FFF2-40B4-BE49-F238E27FC236}">
                <a16:creationId xmlns:a16="http://schemas.microsoft.com/office/drawing/2014/main" id="{15D9BABF-4863-6757-5430-C139112B3737}"/>
              </a:ext>
            </a:extLst>
          </p:cNvPr>
          <p:cNvSpPr>
            <a:spLocks noGrp="1"/>
          </p:cNvSpPr>
          <p:nvPr>
            <p:ph type="title"/>
          </p:nvPr>
        </p:nvSpPr>
        <p:spPr>
          <a:xfrm>
            <a:off x="6203538" y="365125"/>
            <a:ext cx="5393360" cy="1325563"/>
          </a:xfrm>
        </p:spPr>
        <p:txBody>
          <a:bodyPr vert="horz" lIns="91440" tIns="45720" rIns="91440" bIns="45720" rtlCol="0" anchor="ctr">
            <a:normAutofit/>
          </a:bodyPr>
          <a:lstStyle/>
          <a:p>
            <a:pPr algn="l" defTabSz="914400" eaLnBrk="1" hangingPunct="1">
              <a:lnSpc>
                <a:spcPct val="90000"/>
              </a:lnSpc>
            </a:pPr>
            <a:r>
              <a:rPr lang="en-US" sz="4400" dirty="0">
                <a:solidFill>
                  <a:srgbClr val="201547"/>
                </a:solidFill>
                <a:latin typeface="+mj-lt"/>
                <a:ea typeface="+mj-ea"/>
                <a:cs typeface="+mj-cs"/>
              </a:rPr>
              <a:t>Benefits of registration </a:t>
            </a:r>
          </a:p>
        </p:txBody>
      </p:sp>
      <p:sp>
        <p:nvSpPr>
          <p:cNvPr id="18" name="Freeform: Shape 17">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84038" y="0"/>
            <a:ext cx="842502" cy="354793"/>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6" name="Content Placeholder 5">
            <a:extLst>
              <a:ext uri="{FF2B5EF4-FFF2-40B4-BE49-F238E27FC236}">
                <a16:creationId xmlns:a16="http://schemas.microsoft.com/office/drawing/2014/main" id="{0132BF4E-00D6-2BA9-F30A-412881E4EE83}"/>
              </a:ext>
            </a:extLst>
          </p:cNvPr>
          <p:cNvPicPr>
            <a:picLocks noChangeAspect="1"/>
          </p:cNvPicPr>
          <p:nvPr/>
        </p:nvPicPr>
        <p:blipFill>
          <a:blip r:embed="rId3"/>
          <a:stretch>
            <a:fillRect/>
          </a:stretch>
        </p:blipFill>
        <p:spPr>
          <a:xfrm>
            <a:off x="6718151" y="2143315"/>
            <a:ext cx="4367383" cy="4269115"/>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20" name="Oval 19">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31108" y="1327365"/>
            <a:ext cx="610857" cy="61085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28176"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9" name="Picture 8">
            <a:extLst>
              <a:ext uri="{FF2B5EF4-FFF2-40B4-BE49-F238E27FC236}">
                <a16:creationId xmlns:a16="http://schemas.microsoft.com/office/drawing/2014/main" id="{46DD4E23-397F-0184-0661-AE603C00E11F}"/>
              </a:ext>
            </a:extLst>
          </p:cNvPr>
          <p:cNvPicPr>
            <a:picLocks noChangeAspect="1"/>
          </p:cNvPicPr>
          <p:nvPr/>
        </p:nvPicPr>
        <p:blipFill>
          <a:blip r:embed="rId4"/>
          <a:stretch>
            <a:fillRect/>
          </a:stretch>
        </p:blipFill>
        <p:spPr>
          <a:xfrm>
            <a:off x="314801" y="4570807"/>
            <a:ext cx="4197684" cy="1185846"/>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p:spPr>
      </p:pic>
      <p:pic>
        <p:nvPicPr>
          <p:cNvPr id="8" name="Picture 7">
            <a:extLst>
              <a:ext uri="{FF2B5EF4-FFF2-40B4-BE49-F238E27FC236}">
                <a16:creationId xmlns:a16="http://schemas.microsoft.com/office/drawing/2014/main" id="{47B57AC6-D452-3349-B849-439195B1A3E4}"/>
              </a:ext>
            </a:extLst>
          </p:cNvPr>
          <p:cNvPicPr>
            <a:picLocks noChangeAspect="1"/>
          </p:cNvPicPr>
          <p:nvPr/>
        </p:nvPicPr>
        <p:blipFill>
          <a:blip r:embed="rId5"/>
          <a:stretch>
            <a:fillRect/>
          </a:stretch>
        </p:blipFill>
        <p:spPr>
          <a:xfrm>
            <a:off x="595102" y="879468"/>
            <a:ext cx="5297753" cy="2953495"/>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24" name="Arc 23">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899690" y="5509119"/>
            <a:ext cx="3939038" cy="3939038"/>
          </a:xfrm>
          <a:prstGeom prst="arc">
            <a:avLst>
              <a:gd name="adj1" fmla="val 16200000"/>
              <a:gd name="adj2" fmla="val 20354996"/>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 name="Freeform: Shape 25">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24986"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251292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DA3C418-758E-4180-A5D0-8655D680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8C8EF06-5EC3-4883-AFAF-D74FF4655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5135971" cy="687164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7A53691-156F-40A3-50FA-D40B051D152B}"/>
              </a:ext>
            </a:extLst>
          </p:cNvPr>
          <p:cNvPicPr>
            <a:picLocks noChangeAspect="1"/>
          </p:cNvPicPr>
          <p:nvPr/>
        </p:nvPicPr>
        <p:blipFill rotWithShape="1">
          <a:blip r:embed="rId3"/>
          <a:srcRect l="1581" r="2717" b="-1"/>
          <a:stretch/>
        </p:blipFill>
        <p:spPr>
          <a:xfrm>
            <a:off x="2915455" y="10"/>
            <a:ext cx="9276545" cy="6857990"/>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p:spPr>
      </p:pic>
      <p:sp>
        <p:nvSpPr>
          <p:cNvPr id="4" name="Title 3">
            <a:extLst>
              <a:ext uri="{FF2B5EF4-FFF2-40B4-BE49-F238E27FC236}">
                <a16:creationId xmlns:a16="http://schemas.microsoft.com/office/drawing/2014/main" id="{2D9108C6-59B1-6AE7-FE29-8AF4C521008C}"/>
              </a:ext>
            </a:extLst>
          </p:cNvPr>
          <p:cNvSpPr>
            <a:spLocks noGrp="1"/>
          </p:cNvSpPr>
          <p:nvPr>
            <p:ph type="title"/>
          </p:nvPr>
        </p:nvSpPr>
        <p:spPr>
          <a:xfrm>
            <a:off x="212944" y="2677017"/>
            <a:ext cx="4471792" cy="4005609"/>
          </a:xfrm>
        </p:spPr>
        <p:txBody>
          <a:bodyPr vert="horz" lIns="91440" tIns="45720" rIns="91440" bIns="45720" rtlCol="0" anchor="b">
            <a:normAutofit/>
          </a:bodyPr>
          <a:lstStyle/>
          <a:p>
            <a:pPr algn="l" defTabSz="914400" eaLnBrk="1" hangingPunct="1">
              <a:lnSpc>
                <a:spcPct val="90000"/>
              </a:lnSpc>
            </a:pPr>
            <a:r>
              <a:rPr lang="en-US" sz="3600" dirty="0">
                <a:solidFill>
                  <a:schemeClr val="tx1">
                    <a:lumMod val="85000"/>
                    <a:lumOff val="15000"/>
                  </a:schemeClr>
                </a:solidFill>
                <a:latin typeface="+mj-lt"/>
                <a:ea typeface="+mj-ea"/>
                <a:cs typeface="+mj-cs"/>
              </a:rPr>
              <a:t>Register online:</a:t>
            </a:r>
          </a:p>
        </p:txBody>
      </p:sp>
      <p:pic>
        <p:nvPicPr>
          <p:cNvPr id="11" name="Picture 10">
            <a:extLst>
              <a:ext uri="{FF2B5EF4-FFF2-40B4-BE49-F238E27FC236}">
                <a16:creationId xmlns:a16="http://schemas.microsoft.com/office/drawing/2014/main" id="{AD69708C-0FE6-F03C-6C32-B656320A648D}"/>
              </a:ext>
            </a:extLst>
          </p:cNvPr>
          <p:cNvPicPr>
            <a:picLocks noChangeAspect="1"/>
          </p:cNvPicPr>
          <p:nvPr/>
        </p:nvPicPr>
        <p:blipFill>
          <a:blip r:embed="rId4"/>
          <a:stretch>
            <a:fillRect/>
          </a:stretch>
        </p:blipFill>
        <p:spPr>
          <a:xfrm>
            <a:off x="4072609" y="859266"/>
            <a:ext cx="6962235" cy="4633362"/>
          </a:xfrm>
          <a:prstGeom prst="rect">
            <a:avLst/>
          </a:prstGeom>
        </p:spPr>
      </p:pic>
    </p:spTree>
    <p:extLst>
      <p:ext uri="{BB962C8B-B14F-4D97-AF65-F5344CB8AC3E}">
        <p14:creationId xmlns:p14="http://schemas.microsoft.com/office/powerpoint/2010/main" val="2809622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5E76573-7EB0-66A4-62FB-BEA085A88702}"/>
              </a:ext>
            </a:extLst>
          </p:cNvPr>
          <p:cNvPicPr>
            <a:picLocks noChangeAspect="1"/>
          </p:cNvPicPr>
          <p:nvPr/>
        </p:nvPicPr>
        <p:blipFill>
          <a:blip r:embed="rId3"/>
          <a:srcRect l="1766" r="23505"/>
          <a:stretch/>
        </p:blipFill>
        <p:spPr>
          <a:xfrm>
            <a:off x="2522356" y="10"/>
            <a:ext cx="9669642" cy="6857990"/>
          </a:xfrm>
          <a:prstGeom prst="rect">
            <a:avLst/>
          </a:prstGeom>
        </p:spPr>
      </p:pic>
      <p:sp>
        <p:nvSpPr>
          <p:cNvPr id="68" name="Rectangle 6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181CAC73-D176-CCE8-C5FC-A78DC7984F58}"/>
              </a:ext>
            </a:extLst>
          </p:cNvPr>
          <p:cNvSpPr>
            <a:spLocks noGrp="1"/>
          </p:cNvSpPr>
          <p:nvPr>
            <p:ph type="title"/>
          </p:nvPr>
        </p:nvSpPr>
        <p:spPr>
          <a:xfrm>
            <a:off x="120394" y="267145"/>
            <a:ext cx="5257800" cy="1899912"/>
          </a:xfrm>
        </p:spPr>
        <p:txBody>
          <a:bodyPr vert="horz" lIns="91440" tIns="45720" rIns="91440" bIns="45720" rtlCol="0" anchor="ctr">
            <a:normAutofit/>
          </a:bodyPr>
          <a:lstStyle/>
          <a:p>
            <a:pPr algn="l" defTabSz="914400" eaLnBrk="1" hangingPunct="1">
              <a:lnSpc>
                <a:spcPct val="90000"/>
              </a:lnSpc>
            </a:pPr>
            <a:r>
              <a:rPr lang="en-US" sz="4000" dirty="0">
                <a:solidFill>
                  <a:srgbClr val="201547"/>
                </a:solidFill>
                <a:latin typeface="+mj-lt"/>
                <a:ea typeface="+mj-ea"/>
                <a:cs typeface="+mj-cs"/>
              </a:rPr>
              <a:t>Before going online:</a:t>
            </a:r>
          </a:p>
        </p:txBody>
      </p:sp>
      <p:graphicFrame>
        <p:nvGraphicFramePr>
          <p:cNvPr id="28" name="TextBox 12">
            <a:extLst>
              <a:ext uri="{FF2B5EF4-FFF2-40B4-BE49-F238E27FC236}">
                <a16:creationId xmlns:a16="http://schemas.microsoft.com/office/drawing/2014/main" id="{6E73A2DA-0BB9-397A-0727-67B75CC4E362}"/>
              </a:ext>
            </a:extLst>
          </p:cNvPr>
          <p:cNvGraphicFramePr/>
          <p:nvPr>
            <p:extLst>
              <p:ext uri="{D42A27DB-BD31-4B8C-83A1-F6EECF244321}">
                <p14:modId xmlns:p14="http://schemas.microsoft.com/office/powerpoint/2010/main" val="1591992443"/>
              </p:ext>
            </p:extLst>
          </p:nvPr>
        </p:nvGraphicFramePr>
        <p:xfrm>
          <a:off x="237995" y="1828800"/>
          <a:ext cx="4422395" cy="43481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28910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E7A19546-AF14-F227-48FD-336B71EBF959}"/>
              </a:ext>
            </a:extLst>
          </p:cNvPr>
          <p:cNvPicPr>
            <a:picLocks noChangeAspect="1"/>
          </p:cNvPicPr>
          <p:nvPr/>
        </p:nvPicPr>
        <p:blipFill>
          <a:blip r:embed="rId3"/>
          <a:stretch>
            <a:fillRect/>
          </a:stretch>
        </p:blipFill>
        <p:spPr>
          <a:xfrm>
            <a:off x="457200" y="664029"/>
            <a:ext cx="6891156" cy="5529941"/>
          </a:xfrm>
          <a:prstGeom prst="rect">
            <a:avLst/>
          </a:prstGeom>
        </p:spPr>
      </p:pic>
      <p:pic>
        <p:nvPicPr>
          <p:cNvPr id="6" name="Picture 5">
            <a:extLst>
              <a:ext uri="{FF2B5EF4-FFF2-40B4-BE49-F238E27FC236}">
                <a16:creationId xmlns:a16="http://schemas.microsoft.com/office/drawing/2014/main" id="{BE9C206A-92E6-9C1D-1342-8288E8C0648D}"/>
              </a:ext>
            </a:extLst>
          </p:cNvPr>
          <p:cNvPicPr>
            <a:picLocks noChangeAspect="1"/>
          </p:cNvPicPr>
          <p:nvPr/>
        </p:nvPicPr>
        <p:blipFill>
          <a:blip r:embed="rId4"/>
          <a:stretch>
            <a:fillRect/>
          </a:stretch>
        </p:blipFill>
        <p:spPr>
          <a:xfrm>
            <a:off x="7813114" y="2004165"/>
            <a:ext cx="3921686" cy="1424834"/>
          </a:xfrm>
          <a:prstGeom prst="rect">
            <a:avLst/>
          </a:prstGeom>
        </p:spPr>
      </p:pic>
    </p:spTree>
    <p:extLst>
      <p:ext uri="{BB962C8B-B14F-4D97-AF65-F5344CB8AC3E}">
        <p14:creationId xmlns:p14="http://schemas.microsoft.com/office/powerpoint/2010/main" val="2937527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07423D10-AE94-44F2-8F86-8BBEC30C83FD}"/>
              </a:ext>
            </a:extLst>
          </p:cNvPr>
          <p:cNvSpPr>
            <a:spLocks noGrp="1"/>
          </p:cNvSpPr>
          <p:nvPr>
            <p:ph type="ctrTitle"/>
          </p:nvPr>
        </p:nvSpPr>
        <p:spPr>
          <a:xfrm>
            <a:off x="2658000" y="1600753"/>
            <a:ext cx="6120000" cy="792498"/>
          </a:xfrm>
        </p:spPr>
        <p:txBody>
          <a:bodyPr/>
          <a:lstStyle/>
          <a:p>
            <a:br>
              <a:rPr lang="en-AU" dirty="0"/>
            </a:br>
            <a:r>
              <a:rPr lang="en-US" altLang="en-US" dirty="0">
                <a:ea typeface="ＭＳ Ｐゴシック"/>
              </a:rPr>
              <a:t> </a:t>
            </a:r>
            <a:endParaRPr lang="en-US" altLang="en-US" dirty="0"/>
          </a:p>
        </p:txBody>
      </p:sp>
      <p:sp>
        <p:nvSpPr>
          <p:cNvPr id="2" name="Rectangle 1">
            <a:extLst>
              <a:ext uri="{FF2B5EF4-FFF2-40B4-BE49-F238E27FC236}">
                <a16:creationId xmlns:a16="http://schemas.microsoft.com/office/drawing/2014/main" id="{D0C2968B-59ED-4BC3-A18C-5114DD7B8245}"/>
              </a:ext>
            </a:extLst>
          </p:cNvPr>
          <p:cNvSpPr/>
          <p:nvPr/>
        </p:nvSpPr>
        <p:spPr>
          <a:xfrm>
            <a:off x="3062784" y="1070755"/>
            <a:ext cx="7937500" cy="4401205"/>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22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rPr>
              <a:t>        Subscribe to our newsletter at </a:t>
            </a:r>
            <a:r>
              <a:rPr kumimoji="0" lang="en-AU" sz="2200" b="1" i="0" u="sng"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rPr>
              <a:t>vdwc.vic.gov.au</a:t>
            </a:r>
            <a:br>
              <a:rPr kumimoji="0" lang="en-AU" sz="2200" b="1" i="0" u="sng"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rPr>
            </a:br>
            <a:endParaRPr kumimoji="0" lang="en-AU" sz="2200" b="1" i="0" u="sng"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22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rPr>
              <a:t>        Email: </a:t>
            </a:r>
            <a:r>
              <a:rPr kumimoji="0" lang="en-AU" sz="22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hlinkClick r:id="rId3">
                  <a:extLst>
                    <a:ext uri="{A12FA001-AC4F-418D-AE19-62706E023703}">
                      <ahyp:hlinkClr xmlns:ahyp="http://schemas.microsoft.com/office/drawing/2018/hyperlinkcolor" val="tx"/>
                    </a:ext>
                  </a:extLst>
                </a:hlinkClick>
              </a:rPr>
              <a:t>info@vdwc.vic.gov.au</a:t>
            </a:r>
            <a:r>
              <a:rPr kumimoji="0" lang="en-AU" sz="22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rPr>
              <a:t> </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AU" sz="22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rPr>
              <a:t>        </a:t>
            </a: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rPr>
              <a:t>Call 1800 497 132</a:t>
            </a:r>
            <a:endParaRPr kumimoji="0" lang="en-AU" sz="32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br>
              <a:rPr kumimoji="0" lang="en-AU" sz="22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rPr>
            </a:br>
            <a:r>
              <a:rPr kumimoji="0" lang="en-AU" sz="22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rPr>
              <a:t>        Follow us:</a:t>
            </a:r>
          </a:p>
          <a:p>
            <a:pPr marL="0" marR="0" lvl="0" indent="0" algn="l" defTabSz="457200" rtl="0" eaLnBrk="0" fontAlgn="base" latinLnBrk="0" hangingPunct="0">
              <a:lnSpc>
                <a:spcPct val="100000"/>
              </a:lnSpc>
              <a:spcBef>
                <a:spcPct val="0"/>
              </a:spcBef>
              <a:spcAft>
                <a:spcPct val="0"/>
              </a:spcAft>
              <a:buClrTx/>
              <a:buSzTx/>
              <a:buFontTx/>
              <a:buNone/>
              <a:tabLst/>
              <a:defRPr/>
            </a:pPr>
            <a:endParaRPr lang="en-AU" sz="2200" b="1" dirty="0">
              <a:solidFill>
                <a:prstClr val="white"/>
              </a:solidFill>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AU" sz="22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4" name="Graphic 3" descr="Envelope">
            <a:extLst>
              <a:ext uri="{FF2B5EF4-FFF2-40B4-BE49-F238E27FC236}">
                <a16:creationId xmlns:a16="http://schemas.microsoft.com/office/drawing/2014/main" id="{1E22B23C-A0C7-427B-A81F-B8D5371B03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93923" y="1625697"/>
            <a:ext cx="678722" cy="678722"/>
          </a:xfrm>
          <a:prstGeom prst="rect">
            <a:avLst/>
          </a:prstGeom>
        </p:spPr>
      </p:pic>
      <p:pic>
        <p:nvPicPr>
          <p:cNvPr id="5" name="Graphic 4" descr="Receiver">
            <a:extLst>
              <a:ext uri="{FF2B5EF4-FFF2-40B4-BE49-F238E27FC236}">
                <a16:creationId xmlns:a16="http://schemas.microsoft.com/office/drawing/2014/main" id="{9F0D1114-C52D-4BBF-9668-BF4341D4E72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42948" y="2329363"/>
            <a:ext cx="558800" cy="558800"/>
          </a:xfrm>
          <a:prstGeom prst="rect">
            <a:avLst/>
          </a:prstGeom>
        </p:spPr>
      </p:pic>
      <p:sp>
        <p:nvSpPr>
          <p:cNvPr id="10" name="Rectangle 9">
            <a:extLst>
              <a:ext uri="{FF2B5EF4-FFF2-40B4-BE49-F238E27FC236}">
                <a16:creationId xmlns:a16="http://schemas.microsoft.com/office/drawing/2014/main" id="{72BC1624-E675-49FA-9590-CB70AF81474D}"/>
              </a:ext>
            </a:extLst>
          </p:cNvPr>
          <p:cNvSpPr/>
          <p:nvPr/>
        </p:nvSpPr>
        <p:spPr>
          <a:xfrm>
            <a:off x="4256170" y="3659298"/>
            <a:ext cx="3724096" cy="369332"/>
          </a:xfrm>
          <a:prstGeom prst="rect">
            <a:avLst/>
          </a:prstGeom>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18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rPr>
              <a:t>facebook.com/</a:t>
            </a:r>
            <a:r>
              <a:rPr kumimoji="0" lang="en-AU" sz="1800" b="1" i="0" u="none" strike="noStrike" kern="1200" cap="none" spc="0" normalizeH="0" baseline="0" noProof="0" dirty="0" err="1">
                <a:ln>
                  <a:noFill/>
                </a:ln>
                <a:solidFill>
                  <a:prstClr val="white"/>
                </a:solidFill>
                <a:effectLst/>
                <a:uLnTx/>
                <a:uFillTx/>
                <a:latin typeface="Arial" panose="020B0604020202020204" pitchFamily="34" charset="0"/>
                <a:ea typeface="ＭＳ Ｐゴシック" panose="020B0600070205080204" pitchFamily="34" charset="-128"/>
                <a:cs typeface="+mn-cs"/>
              </a:rPr>
              <a:t>VDWCommission</a:t>
            </a:r>
            <a:endParaRPr kumimoji="0" lang="en-AU" sz="18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endParaRPr>
          </a:p>
        </p:txBody>
      </p:sp>
      <p:sp>
        <p:nvSpPr>
          <p:cNvPr id="11" name="Rectangle 10">
            <a:extLst>
              <a:ext uri="{FF2B5EF4-FFF2-40B4-BE49-F238E27FC236}">
                <a16:creationId xmlns:a16="http://schemas.microsoft.com/office/drawing/2014/main" id="{329245FA-0EEC-4FC6-8380-19543D442887}"/>
              </a:ext>
            </a:extLst>
          </p:cNvPr>
          <p:cNvSpPr/>
          <p:nvPr/>
        </p:nvSpPr>
        <p:spPr>
          <a:xfrm>
            <a:off x="4256170" y="4393131"/>
            <a:ext cx="2839239" cy="369332"/>
          </a:xfrm>
          <a:prstGeom prst="rect">
            <a:avLst/>
          </a:prstGeom>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AU" b="1" dirty="0">
                <a:solidFill>
                  <a:prstClr val="white"/>
                </a:solidFill>
              </a:rPr>
              <a:t>x</a:t>
            </a:r>
            <a:r>
              <a:rPr kumimoji="0" lang="en-AU" sz="18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rPr>
              <a:t>.com/</a:t>
            </a:r>
            <a:r>
              <a:rPr kumimoji="0" lang="en-AU" sz="1800" b="1" i="0" u="none" strike="noStrike" kern="1200" cap="none" spc="0" normalizeH="0" baseline="0" noProof="0" dirty="0" err="1">
                <a:ln>
                  <a:noFill/>
                </a:ln>
                <a:solidFill>
                  <a:prstClr val="white"/>
                </a:solidFill>
                <a:effectLst/>
                <a:uLnTx/>
                <a:uFillTx/>
                <a:latin typeface="Arial" panose="020B0604020202020204" pitchFamily="34" charset="0"/>
                <a:ea typeface="ＭＳ Ｐゴシック" panose="020B0600070205080204" pitchFamily="34" charset="-128"/>
                <a:cs typeface="+mn-cs"/>
              </a:rPr>
              <a:t>VDWCommission</a:t>
            </a:r>
            <a:endParaRPr kumimoji="0" lang="en-AU" sz="18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endParaRPr>
          </a:p>
        </p:txBody>
      </p:sp>
      <p:sp>
        <p:nvSpPr>
          <p:cNvPr id="12" name="Rectangle 11">
            <a:extLst>
              <a:ext uri="{FF2B5EF4-FFF2-40B4-BE49-F238E27FC236}">
                <a16:creationId xmlns:a16="http://schemas.microsoft.com/office/drawing/2014/main" id="{70A2A4EF-3A65-4E8E-BBAE-7C05E2A69370}"/>
              </a:ext>
            </a:extLst>
          </p:cNvPr>
          <p:cNvSpPr/>
          <p:nvPr/>
        </p:nvSpPr>
        <p:spPr>
          <a:xfrm>
            <a:off x="4248751" y="5138974"/>
            <a:ext cx="4608954" cy="369332"/>
          </a:xfrm>
          <a:prstGeom prst="rect">
            <a:avLst/>
          </a:prstGeom>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18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rPr>
              <a:t>linkedin.com/company/</a:t>
            </a:r>
            <a:r>
              <a:rPr kumimoji="0" lang="en-AU" sz="1800" b="1" i="0" u="none" strike="noStrike" kern="1200" cap="none" spc="0" normalizeH="0" baseline="0" noProof="0" dirty="0" err="1">
                <a:ln>
                  <a:noFill/>
                </a:ln>
                <a:solidFill>
                  <a:prstClr val="white"/>
                </a:solidFill>
                <a:effectLst/>
                <a:uLnTx/>
                <a:uFillTx/>
                <a:latin typeface="Arial" panose="020B0604020202020204" pitchFamily="34" charset="0"/>
                <a:ea typeface="ＭＳ Ｐゴシック" panose="020B0600070205080204" pitchFamily="34" charset="-128"/>
                <a:cs typeface="+mn-cs"/>
              </a:rPr>
              <a:t>vdwcommission</a:t>
            </a:r>
            <a:endParaRPr kumimoji="0" lang="en-AU" sz="18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endParaRPr>
          </a:p>
        </p:txBody>
      </p:sp>
      <p:pic>
        <p:nvPicPr>
          <p:cNvPr id="14" name="Graphic 13" descr="Document">
            <a:extLst>
              <a:ext uri="{FF2B5EF4-FFF2-40B4-BE49-F238E27FC236}">
                <a16:creationId xmlns:a16="http://schemas.microsoft.com/office/drawing/2014/main" id="{8571BF7B-AD10-4B63-AE7C-D3C82E82D4A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09899" y="866033"/>
            <a:ext cx="711200" cy="711200"/>
          </a:xfrm>
          <a:prstGeom prst="rect">
            <a:avLst/>
          </a:prstGeom>
        </p:spPr>
      </p:pic>
      <p:pic>
        <p:nvPicPr>
          <p:cNvPr id="15" name="Picture 14">
            <a:extLst>
              <a:ext uri="{FF2B5EF4-FFF2-40B4-BE49-F238E27FC236}">
                <a16:creationId xmlns:a16="http://schemas.microsoft.com/office/drawing/2014/main" id="{033F7439-4A97-48C6-BA8D-FEC62C8685A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01749" y="5698435"/>
            <a:ext cx="554422" cy="554422"/>
          </a:xfrm>
          <a:prstGeom prst="rect">
            <a:avLst/>
          </a:prstGeom>
        </p:spPr>
      </p:pic>
      <p:pic>
        <p:nvPicPr>
          <p:cNvPr id="17" name="Picture 16">
            <a:extLst>
              <a:ext uri="{FF2B5EF4-FFF2-40B4-BE49-F238E27FC236}">
                <a16:creationId xmlns:a16="http://schemas.microsoft.com/office/drawing/2014/main" id="{EFF4B23F-6D75-4D28-BD97-581FB1DD3A8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91583" y="5003513"/>
            <a:ext cx="564588" cy="564588"/>
          </a:xfrm>
          <a:prstGeom prst="rect">
            <a:avLst/>
          </a:prstGeom>
        </p:spPr>
      </p:pic>
      <p:pic>
        <p:nvPicPr>
          <p:cNvPr id="19" name="Picture 18">
            <a:extLst>
              <a:ext uri="{FF2B5EF4-FFF2-40B4-BE49-F238E27FC236}">
                <a16:creationId xmlns:a16="http://schemas.microsoft.com/office/drawing/2014/main" id="{99DEB07F-D00C-4D17-AC33-0F3252964BA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97370" y="3621261"/>
            <a:ext cx="558800" cy="558800"/>
          </a:xfrm>
          <a:prstGeom prst="rect">
            <a:avLst/>
          </a:prstGeom>
        </p:spPr>
      </p:pic>
      <p:sp>
        <p:nvSpPr>
          <p:cNvPr id="30" name="TextBox 29">
            <a:extLst>
              <a:ext uri="{FF2B5EF4-FFF2-40B4-BE49-F238E27FC236}">
                <a16:creationId xmlns:a16="http://schemas.microsoft.com/office/drawing/2014/main" id="{CC558AC0-3A16-4680-840E-7080E12A948C}"/>
              </a:ext>
            </a:extLst>
          </p:cNvPr>
          <p:cNvSpPr txBox="1"/>
          <p:nvPr/>
        </p:nvSpPr>
        <p:spPr>
          <a:xfrm>
            <a:off x="4256170" y="5805702"/>
            <a:ext cx="6094602" cy="369332"/>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1800" b="1" i="0" u="none" strike="noStrike" kern="1200" cap="none" spc="0" normalizeH="0" baseline="0" noProof="0" dirty="0" err="1">
                <a:ln>
                  <a:noFill/>
                </a:ln>
                <a:solidFill>
                  <a:prstClr val="white"/>
                </a:solidFill>
                <a:effectLst/>
                <a:uLnTx/>
                <a:uFillTx/>
                <a:latin typeface="Arial" panose="020B0604020202020204" pitchFamily="34" charset="0"/>
                <a:ea typeface="ＭＳ Ｐゴシック" panose="020B0600070205080204" pitchFamily="34" charset="-128"/>
                <a:cs typeface="+mn-cs"/>
              </a:rPr>
              <a:t>vicdwcommission</a:t>
            </a:r>
            <a:endParaRPr kumimoji="0" lang="en-AU" sz="18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endParaRPr>
          </a:p>
        </p:txBody>
      </p:sp>
      <p:pic>
        <p:nvPicPr>
          <p:cNvPr id="3" name="Picture 2">
            <a:extLst>
              <a:ext uri="{FF2B5EF4-FFF2-40B4-BE49-F238E27FC236}">
                <a16:creationId xmlns:a16="http://schemas.microsoft.com/office/drawing/2014/main" id="{453F9EE3-F447-668E-112E-369E6A7828AE}"/>
              </a:ext>
            </a:extLst>
          </p:cNvPr>
          <p:cNvPicPr>
            <a:picLocks noChangeAspect="1"/>
          </p:cNvPicPr>
          <p:nvPr/>
        </p:nvPicPr>
        <p:blipFill>
          <a:blip r:embed="rId13"/>
          <a:stretch>
            <a:fillRect/>
          </a:stretch>
        </p:blipFill>
        <p:spPr>
          <a:xfrm>
            <a:off x="3701748" y="4312298"/>
            <a:ext cx="560881" cy="560881"/>
          </a:xfrm>
          <a:prstGeom prst="rect">
            <a:avLst/>
          </a:prstGeom>
        </p:spPr>
      </p:pic>
      <p:pic>
        <p:nvPicPr>
          <p:cNvPr id="6" name="Picture 5">
            <a:extLst>
              <a:ext uri="{FF2B5EF4-FFF2-40B4-BE49-F238E27FC236}">
                <a16:creationId xmlns:a16="http://schemas.microsoft.com/office/drawing/2014/main" id="{482A9447-6ADB-40B7-CA17-A70A4A00396F}"/>
              </a:ext>
            </a:extLst>
          </p:cNvPr>
          <p:cNvPicPr>
            <a:picLocks noChangeAspect="1"/>
          </p:cNvPicPr>
          <p:nvPr/>
        </p:nvPicPr>
        <p:blipFill>
          <a:blip r:embed="rId14"/>
          <a:stretch>
            <a:fillRect/>
          </a:stretch>
        </p:blipFill>
        <p:spPr>
          <a:xfrm>
            <a:off x="426253" y="2984123"/>
            <a:ext cx="2716695" cy="2733414"/>
          </a:xfrm>
          <a:prstGeom prst="rect">
            <a:avLst/>
          </a:prstGeom>
        </p:spPr>
      </p:pic>
      <p:sp>
        <p:nvSpPr>
          <p:cNvPr id="8" name="TextBox 7">
            <a:extLst>
              <a:ext uri="{FF2B5EF4-FFF2-40B4-BE49-F238E27FC236}">
                <a16:creationId xmlns:a16="http://schemas.microsoft.com/office/drawing/2014/main" id="{8A23858E-3CC6-71B2-31D8-81A2C67AF9DF}"/>
              </a:ext>
            </a:extLst>
          </p:cNvPr>
          <p:cNvSpPr txBox="1"/>
          <p:nvPr/>
        </p:nvSpPr>
        <p:spPr>
          <a:xfrm>
            <a:off x="8435856" y="5875219"/>
            <a:ext cx="3829833" cy="830997"/>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rPr>
              <a:t>Questions?</a:t>
            </a:r>
          </a:p>
        </p:txBody>
      </p:sp>
    </p:spTree>
    <p:extLst>
      <p:ext uri="{BB962C8B-B14F-4D97-AF65-F5344CB8AC3E}">
        <p14:creationId xmlns:p14="http://schemas.microsoft.com/office/powerpoint/2010/main" val="2696839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D89E763-F2CB-A432-9080-C2D2011B74B8}"/>
              </a:ext>
            </a:extLst>
          </p:cNvPr>
          <p:cNvPicPr>
            <a:picLocks noGrp="1" noChangeAspect="1"/>
          </p:cNvPicPr>
          <p:nvPr>
            <p:ph sz="quarter" idx="13"/>
          </p:nvPr>
        </p:nvPicPr>
        <p:blipFill>
          <a:blip r:embed="rId3"/>
          <a:srcRect t="3436" b="12294"/>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FD2BB8-7188-3072-569F-864FD14BAD1D}"/>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defTabSz="914400" eaLnBrk="1" hangingPunct="1">
              <a:lnSpc>
                <a:spcPct val="90000"/>
              </a:lnSpc>
            </a:pPr>
            <a:r>
              <a:rPr lang="en-US" sz="3600" dirty="0">
                <a:solidFill>
                  <a:schemeClr val="tx1">
                    <a:lumMod val="85000"/>
                    <a:lumOff val="15000"/>
                  </a:schemeClr>
                </a:solidFill>
                <a:latin typeface="+mj-lt"/>
                <a:ea typeface="+mj-ea"/>
                <a:cs typeface="+mj-cs"/>
              </a:rPr>
              <a:t>Why we do what we do </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1C4BA53F-1200-F0AC-6F48-D63892C5C1C2}"/>
              </a:ext>
            </a:extLst>
          </p:cNvPr>
          <p:cNvSpPr>
            <a:spLocks noGrp="1"/>
          </p:cNvSpPr>
          <p:nvPr>
            <p:ph type="ftr" sz="quarter" idx="11"/>
          </p:nvPr>
        </p:nvSpPr>
        <p:spPr>
          <a:xfrm>
            <a:off x="4038600" y="6356350"/>
            <a:ext cx="4114800" cy="365125"/>
          </a:xfrm>
        </p:spPr>
        <p:txBody>
          <a:bodyPr vert="horz" lIns="91440" tIns="45720" rIns="91440" bIns="45720" rtlCol="0" anchor="ctr">
            <a:normAutofit fontScale="77500" lnSpcReduction="20000"/>
          </a:bodyPr>
          <a:lstStyle/>
          <a:p>
            <a:pPr algn="ctr" eaLnBrk="1" hangingPunct="1">
              <a:lnSpc>
                <a:spcPct val="90000"/>
              </a:lnSpc>
              <a:spcAft>
                <a:spcPts val="600"/>
              </a:spcAft>
              <a:defRPr/>
            </a:pPr>
            <a:r>
              <a:rPr lang="en-US" kern="1200" dirty="0">
                <a:solidFill>
                  <a:srgbClr val="FFFFFF"/>
                </a:solidFill>
                <a:latin typeface="+mn-lt"/>
                <a:ea typeface="+mn-ea"/>
                <a:cs typeface="+mn-cs"/>
              </a:rPr>
              <a:t>Retrieved from: https://www.paralympic.org/paris-2024/news/thousands-gather-paralympic-day-centre-paris</a:t>
            </a:r>
          </a:p>
          <a:p>
            <a:pPr algn="ctr" eaLnBrk="1" hangingPunct="1">
              <a:lnSpc>
                <a:spcPct val="90000"/>
              </a:lnSpc>
              <a:spcAft>
                <a:spcPts val="600"/>
              </a:spcAft>
              <a:defRPr/>
            </a:pPr>
            <a:endParaRPr lang="en-US" sz="700" kern="1200" dirty="0">
              <a:solidFill>
                <a:srgbClr val="FFFFFF"/>
              </a:solidFill>
              <a:latin typeface="+mn-lt"/>
              <a:ea typeface="+mn-ea"/>
              <a:cs typeface="+mn-cs"/>
            </a:endParaRPr>
          </a:p>
        </p:txBody>
      </p:sp>
    </p:spTree>
    <p:extLst>
      <p:ext uri="{BB962C8B-B14F-4D97-AF65-F5344CB8AC3E}">
        <p14:creationId xmlns:p14="http://schemas.microsoft.com/office/powerpoint/2010/main" val="3861183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C6B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4E07F5-2E02-A622-F768-9D25CD18C95A}"/>
              </a:ext>
            </a:extLst>
          </p:cNvPr>
          <p:cNvSpPr>
            <a:spLocks noGrp="1"/>
          </p:cNvSpPr>
          <p:nvPr>
            <p:ph type="title"/>
          </p:nvPr>
        </p:nvSpPr>
        <p:spPr>
          <a:xfrm>
            <a:off x="640079" y="1490597"/>
            <a:ext cx="3355723" cy="3293041"/>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defTabSz="914400" eaLnBrk="1" hangingPunct="1">
              <a:lnSpc>
                <a:spcPct val="90000"/>
              </a:lnSpc>
            </a:pPr>
            <a:br>
              <a:rPr lang="en-US" sz="1800" kern="1200" dirty="0">
                <a:solidFill>
                  <a:srgbClr val="FFFFFF"/>
                </a:solidFill>
                <a:latin typeface="+mj-lt"/>
                <a:ea typeface="+mj-ea"/>
                <a:cs typeface="+mj-cs"/>
              </a:rPr>
            </a:br>
            <a:r>
              <a:rPr lang="en-US" sz="2400" kern="1200" dirty="0">
                <a:solidFill>
                  <a:srgbClr val="FFFFFF"/>
                </a:solidFill>
                <a:latin typeface="+mj-lt"/>
                <a:ea typeface="+mj-ea"/>
                <a:cs typeface="+mj-cs"/>
              </a:rPr>
              <a:t>Disability Services Safeguards Act 2018 (Vic)</a:t>
            </a:r>
            <a:br>
              <a:rPr lang="en-US" sz="1800" kern="1200" dirty="0">
                <a:solidFill>
                  <a:srgbClr val="FFFFFF"/>
                </a:solidFill>
                <a:latin typeface="+mj-lt"/>
                <a:ea typeface="+mj-ea"/>
                <a:cs typeface="+mj-cs"/>
              </a:rPr>
            </a:br>
            <a:endParaRPr lang="en-US" sz="1800" kern="1200" dirty="0">
              <a:solidFill>
                <a:srgbClr val="FFFFFF"/>
              </a:solidFill>
              <a:latin typeface="+mj-lt"/>
              <a:ea typeface="+mj-ea"/>
              <a:cs typeface="+mj-cs"/>
            </a:endParaRPr>
          </a:p>
        </p:txBody>
      </p:sp>
      <p:pic>
        <p:nvPicPr>
          <p:cNvPr id="5" name="Content Placeholder 4">
            <a:extLst>
              <a:ext uri="{FF2B5EF4-FFF2-40B4-BE49-F238E27FC236}">
                <a16:creationId xmlns:a16="http://schemas.microsoft.com/office/drawing/2014/main" id="{3CE367DC-5F6C-5563-D896-FF1460A47CB1}"/>
              </a:ext>
            </a:extLst>
          </p:cNvPr>
          <p:cNvPicPr>
            <a:picLocks noGrp="1" noChangeAspect="1"/>
          </p:cNvPicPr>
          <p:nvPr>
            <p:ph sz="quarter" idx="13"/>
          </p:nvPr>
        </p:nvPicPr>
        <p:blipFill>
          <a:blip r:embed="rId3"/>
          <a:stretch>
            <a:fillRect/>
          </a:stretch>
        </p:blipFill>
        <p:spPr>
          <a:xfrm>
            <a:off x="4296428" y="91034"/>
            <a:ext cx="6588690" cy="6588690"/>
          </a:xfrm>
          <a:prstGeom prst="rect">
            <a:avLst/>
          </a:prstGeom>
        </p:spPr>
      </p:pic>
    </p:spTree>
    <p:extLst>
      <p:ext uri="{BB962C8B-B14F-4D97-AF65-F5344CB8AC3E}">
        <p14:creationId xmlns:p14="http://schemas.microsoft.com/office/powerpoint/2010/main" val="1708234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7F36AD-44CF-9804-5A7C-DBAA80051810}"/>
              </a:ext>
            </a:extLst>
          </p:cNvPr>
          <p:cNvPicPr>
            <a:picLocks noChangeAspect="1"/>
          </p:cNvPicPr>
          <p:nvPr/>
        </p:nvPicPr>
        <p:blipFill>
          <a:blip r:embed="rId3"/>
          <a:stretch>
            <a:fillRect/>
          </a:stretch>
        </p:blipFill>
        <p:spPr>
          <a:xfrm>
            <a:off x="4384208" y="811291"/>
            <a:ext cx="3251032" cy="617695"/>
          </a:xfrm>
          <a:prstGeom prst="rect">
            <a:avLst/>
          </a:prstGeom>
        </p:spPr>
      </p:pic>
      <p:pic>
        <p:nvPicPr>
          <p:cNvPr id="9" name="Picture 8">
            <a:extLst>
              <a:ext uri="{FF2B5EF4-FFF2-40B4-BE49-F238E27FC236}">
                <a16:creationId xmlns:a16="http://schemas.microsoft.com/office/drawing/2014/main" id="{44B7EF62-79F6-2121-F244-B92D0E56EF3C}"/>
              </a:ext>
            </a:extLst>
          </p:cNvPr>
          <p:cNvPicPr>
            <a:picLocks noChangeAspect="1"/>
          </p:cNvPicPr>
          <p:nvPr/>
        </p:nvPicPr>
        <p:blipFill>
          <a:blip r:embed="rId4"/>
          <a:stretch>
            <a:fillRect/>
          </a:stretch>
        </p:blipFill>
        <p:spPr>
          <a:xfrm>
            <a:off x="8487106" y="843567"/>
            <a:ext cx="3495022" cy="585415"/>
          </a:xfrm>
          <a:prstGeom prst="rect">
            <a:avLst/>
          </a:prstGeom>
        </p:spPr>
      </p:pic>
      <p:pic>
        <p:nvPicPr>
          <p:cNvPr id="5" name="Content Placeholder 4">
            <a:extLst>
              <a:ext uri="{FF2B5EF4-FFF2-40B4-BE49-F238E27FC236}">
                <a16:creationId xmlns:a16="http://schemas.microsoft.com/office/drawing/2014/main" id="{87300F92-E115-E0D0-3BAC-E554054C850F}"/>
              </a:ext>
            </a:extLst>
          </p:cNvPr>
          <p:cNvPicPr>
            <a:picLocks noGrp="1" noChangeAspect="1"/>
          </p:cNvPicPr>
          <p:nvPr>
            <p:ph sz="quarter" idx="13"/>
          </p:nvPr>
        </p:nvPicPr>
        <p:blipFill>
          <a:blip r:embed="rId5"/>
          <a:stretch>
            <a:fillRect/>
          </a:stretch>
        </p:blipFill>
        <p:spPr>
          <a:xfrm>
            <a:off x="418011" y="2742306"/>
            <a:ext cx="3228290" cy="1382411"/>
          </a:xfrm>
          <a:prstGeom prst="rect">
            <a:avLst/>
          </a:prstGeom>
        </p:spPr>
      </p:pic>
      <p:pic>
        <p:nvPicPr>
          <p:cNvPr id="6" name="Picture 5">
            <a:extLst>
              <a:ext uri="{FF2B5EF4-FFF2-40B4-BE49-F238E27FC236}">
                <a16:creationId xmlns:a16="http://schemas.microsoft.com/office/drawing/2014/main" id="{23002639-659F-2A71-88F1-12EEB488AB48}"/>
              </a:ext>
            </a:extLst>
          </p:cNvPr>
          <p:cNvPicPr>
            <a:picLocks noChangeAspect="1"/>
          </p:cNvPicPr>
          <p:nvPr/>
        </p:nvPicPr>
        <p:blipFill>
          <a:blip r:embed="rId6"/>
          <a:stretch>
            <a:fillRect/>
          </a:stretch>
        </p:blipFill>
        <p:spPr>
          <a:xfrm>
            <a:off x="345784" y="5194281"/>
            <a:ext cx="3225770" cy="1040310"/>
          </a:xfrm>
          <a:prstGeom prst="rect">
            <a:avLst/>
          </a:prstGeom>
        </p:spPr>
      </p:pic>
      <p:sp>
        <p:nvSpPr>
          <p:cNvPr id="32" name="Rectangle 31">
            <a:extLst>
              <a:ext uri="{FF2B5EF4-FFF2-40B4-BE49-F238E27FC236}">
                <a16:creationId xmlns:a16="http://schemas.microsoft.com/office/drawing/2014/main" id="{A5A17FC0-D416-4C8B-A9E6-5924D352B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5127" y="2300641"/>
            <a:ext cx="4236873" cy="45573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A3AED8-7256-2167-5B20-23A9AB82B26E}"/>
              </a:ext>
            </a:extLst>
          </p:cNvPr>
          <p:cNvSpPr>
            <a:spLocks noGrp="1"/>
          </p:cNvSpPr>
          <p:nvPr>
            <p:ph type="title"/>
          </p:nvPr>
        </p:nvSpPr>
        <p:spPr>
          <a:xfrm>
            <a:off x="8282152" y="2916520"/>
            <a:ext cx="3491837" cy="2309364"/>
          </a:xfrm>
          <a:prstGeom prst="ellipse">
            <a:avLst/>
          </a:prstGeom>
        </p:spPr>
        <p:txBody>
          <a:bodyPr vert="horz" lIns="91440" tIns="45720" rIns="91440" bIns="45720" rtlCol="0" anchor="b">
            <a:normAutofit/>
          </a:bodyPr>
          <a:lstStyle/>
          <a:p>
            <a:pPr algn="l" defTabSz="914400" eaLnBrk="1" hangingPunct="1">
              <a:lnSpc>
                <a:spcPct val="90000"/>
              </a:lnSpc>
            </a:pPr>
            <a:r>
              <a:rPr lang="en-US" sz="2800" kern="1200" dirty="0">
                <a:solidFill>
                  <a:srgbClr val="FFFFFF"/>
                </a:solidFill>
                <a:latin typeface="+mj-lt"/>
                <a:ea typeface="+mj-ea"/>
                <a:cs typeface="+mj-cs"/>
              </a:rPr>
              <a:t>Regulatory environment</a:t>
            </a:r>
          </a:p>
        </p:txBody>
      </p:sp>
      <p:cxnSp>
        <p:nvCxnSpPr>
          <p:cNvPr id="34" name="Straight Connector 33">
            <a:extLst>
              <a:ext uri="{FF2B5EF4-FFF2-40B4-BE49-F238E27FC236}">
                <a16:creationId xmlns:a16="http://schemas.microsoft.com/office/drawing/2014/main" id="{982DC870-E8E5-4050-B10C-CC24FC67E5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12188952"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F76A74F-C283-4DED-BD4D-086753B7CB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1548"/>
            <a:ext cx="4064320"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B2791FB-B2F7-4BBE-B8D8-74C37FF9E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319" y="-680"/>
            <a:ext cx="0" cy="6858003"/>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891B5DE-6811-4844-BB18-472A3F360E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20742"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19D340A-330E-D647-03E3-D9E681309282}"/>
              </a:ext>
            </a:extLst>
          </p:cNvPr>
          <p:cNvPicPr>
            <a:picLocks noChangeAspect="1"/>
          </p:cNvPicPr>
          <p:nvPr/>
        </p:nvPicPr>
        <p:blipFill>
          <a:blip r:embed="rId7"/>
          <a:stretch>
            <a:fillRect/>
          </a:stretch>
        </p:blipFill>
        <p:spPr>
          <a:xfrm>
            <a:off x="565023" y="181260"/>
            <a:ext cx="3179408" cy="1551954"/>
          </a:xfrm>
          <a:prstGeom prst="rect">
            <a:avLst/>
          </a:prstGeom>
        </p:spPr>
      </p:pic>
      <p:cxnSp>
        <p:nvCxnSpPr>
          <p:cNvPr id="42" name="Straight Connector 41">
            <a:extLst>
              <a:ext uri="{FF2B5EF4-FFF2-40B4-BE49-F238E27FC236}">
                <a16:creationId xmlns:a16="http://schemas.microsoft.com/office/drawing/2014/main" id="{77A9CA3A-7216-41E0-B3CD-058077FD39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40636" y="5336249"/>
            <a:ext cx="1892695" cy="0"/>
          </a:xfrm>
          <a:prstGeom prst="line">
            <a:avLst/>
          </a:prstGeom>
          <a:ln w="15875">
            <a:solidFill>
              <a:srgbClr val="FFFFFF">
                <a:alpha val="75000"/>
              </a:srgb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E6F97A9-4BB3-3CD0-13BB-CFF5698781DE}"/>
              </a:ext>
            </a:extLst>
          </p:cNvPr>
          <p:cNvPicPr>
            <a:picLocks noChangeAspect="1"/>
          </p:cNvPicPr>
          <p:nvPr/>
        </p:nvPicPr>
        <p:blipFill>
          <a:blip r:embed="rId8"/>
          <a:stretch>
            <a:fillRect/>
          </a:stretch>
        </p:blipFill>
        <p:spPr>
          <a:xfrm>
            <a:off x="4236874" y="3888564"/>
            <a:ext cx="3491836" cy="972818"/>
          </a:xfrm>
          <a:prstGeom prst="rect">
            <a:avLst/>
          </a:prstGeom>
        </p:spPr>
      </p:pic>
    </p:spTree>
    <p:extLst>
      <p:ext uri="{BB962C8B-B14F-4D97-AF65-F5344CB8AC3E}">
        <p14:creationId xmlns:p14="http://schemas.microsoft.com/office/powerpoint/2010/main" val="735538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5CC50F2E-EF04-4D7A-A09C-5AEF6E5EAD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8760E64-5A41-72D1-579F-DC5F0A170A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4507" y="18087"/>
            <a:ext cx="4617491" cy="5468314"/>
          </a:xfrm>
          <a:prstGeom prst="rect">
            <a:avLst/>
          </a:prstGeom>
          <a:ln>
            <a:noFill/>
          </a:ln>
          <a:effectLst>
            <a:outerShdw blurRad="635000" dist="254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DE9BF6-A156-205A-E61E-87FA438C282B}"/>
              </a:ext>
            </a:extLst>
          </p:cNvPr>
          <p:cNvSpPr>
            <a:spLocks noGrp="1"/>
          </p:cNvSpPr>
          <p:nvPr>
            <p:ph type="title"/>
          </p:nvPr>
        </p:nvSpPr>
        <p:spPr>
          <a:xfrm>
            <a:off x="8079475" y="684945"/>
            <a:ext cx="3520854" cy="4311383"/>
          </a:xfrm>
        </p:spPr>
        <p:txBody>
          <a:bodyPr vert="horz" lIns="91440" tIns="45720" rIns="91440" bIns="45720" rtlCol="0" anchor="ctr">
            <a:normAutofit/>
          </a:bodyPr>
          <a:lstStyle/>
          <a:p>
            <a:pPr algn="l" defTabSz="914400" eaLnBrk="1" hangingPunct="1">
              <a:lnSpc>
                <a:spcPct val="90000"/>
              </a:lnSpc>
            </a:pPr>
            <a:r>
              <a:rPr lang="en-US" sz="4000" dirty="0">
                <a:latin typeface="+mj-lt"/>
                <a:ea typeface="+mj-ea"/>
                <a:cs typeface="+mj-cs"/>
              </a:rPr>
              <a:t>Code of Conduct </a:t>
            </a:r>
          </a:p>
        </p:txBody>
      </p:sp>
      <p:pic>
        <p:nvPicPr>
          <p:cNvPr id="6" name="Content Placeholder 5">
            <a:extLst>
              <a:ext uri="{FF2B5EF4-FFF2-40B4-BE49-F238E27FC236}">
                <a16:creationId xmlns:a16="http://schemas.microsoft.com/office/drawing/2014/main" id="{293B3F1E-110C-24DA-432C-16C3DFBE488E}"/>
              </a:ext>
            </a:extLst>
          </p:cNvPr>
          <p:cNvPicPr>
            <a:picLocks noGrp="1" noChangeAspect="1"/>
          </p:cNvPicPr>
          <p:nvPr>
            <p:ph sz="quarter" idx="13"/>
          </p:nvPr>
        </p:nvPicPr>
        <p:blipFill rotWithShape="1">
          <a:blip r:embed="rId3"/>
          <a:srcRect r="77" b="-1"/>
          <a:stretch/>
        </p:blipFill>
        <p:spPr>
          <a:xfrm>
            <a:off x="-2" y="10"/>
            <a:ext cx="7571799" cy="6857989"/>
          </a:xfrm>
          <a:prstGeom prst="rect">
            <a:avLst/>
          </a:prstGeom>
        </p:spPr>
      </p:pic>
    </p:spTree>
    <p:extLst>
      <p:ext uri="{BB962C8B-B14F-4D97-AF65-F5344CB8AC3E}">
        <p14:creationId xmlns:p14="http://schemas.microsoft.com/office/powerpoint/2010/main" val="3066553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8" name="Rectangle 57">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0" name="Rectangle 59">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2" name="Rectangle 61">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4" name="Oval 63">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Title 2"/>
          <p:cNvSpPr>
            <a:spLocks noGrp="1"/>
          </p:cNvSpPr>
          <p:nvPr>
            <p:ph type="title"/>
          </p:nvPr>
        </p:nvSpPr>
        <p:spPr>
          <a:xfrm>
            <a:off x="660042" y="891652"/>
            <a:ext cx="4412021" cy="3030724"/>
          </a:xfrm>
        </p:spPr>
        <p:txBody>
          <a:bodyPr vert="horz" lIns="91440" tIns="45720" rIns="91440" bIns="45720" rtlCol="0" anchor="b">
            <a:normAutofit/>
          </a:bodyPr>
          <a:lstStyle/>
          <a:p>
            <a:pPr defTabSz="914400" eaLnBrk="1" hangingPunct="1">
              <a:lnSpc>
                <a:spcPct val="90000"/>
              </a:lnSpc>
            </a:pPr>
            <a:r>
              <a:rPr lang="en-US" sz="4000" kern="1200">
                <a:solidFill>
                  <a:srgbClr val="FFFFFF"/>
                </a:solidFill>
                <a:latin typeface="+mj-lt"/>
                <a:ea typeface="+mj-ea"/>
                <a:cs typeface="+mj-cs"/>
              </a:rPr>
              <a:t>Complaints and Mandatory Notifications</a:t>
            </a:r>
          </a:p>
        </p:txBody>
      </p:sp>
      <p:pic>
        <p:nvPicPr>
          <p:cNvPr id="2" name="Picture 1">
            <a:extLst>
              <a:ext uri="{FF2B5EF4-FFF2-40B4-BE49-F238E27FC236}">
                <a16:creationId xmlns:a16="http://schemas.microsoft.com/office/drawing/2014/main" id="{622CA308-E6CC-BE76-80A9-CE2026EE9767}"/>
              </a:ext>
            </a:extLst>
          </p:cNvPr>
          <p:cNvPicPr>
            <a:picLocks noChangeAspect="1"/>
          </p:cNvPicPr>
          <p:nvPr/>
        </p:nvPicPr>
        <p:blipFill>
          <a:blip r:embed="rId3"/>
          <a:stretch>
            <a:fillRect/>
          </a:stretch>
        </p:blipFill>
        <p:spPr>
          <a:xfrm>
            <a:off x="6096000" y="97246"/>
            <a:ext cx="4999153" cy="6663506"/>
          </a:xfrm>
          <a:prstGeom prst="rect">
            <a:avLst/>
          </a:prstGeom>
        </p:spPr>
      </p:pic>
    </p:spTree>
    <p:extLst>
      <p:ext uri="{BB962C8B-B14F-4D97-AF65-F5344CB8AC3E}">
        <p14:creationId xmlns:p14="http://schemas.microsoft.com/office/powerpoint/2010/main" val="2716870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515A216-1490-4486-9806-5382ECE9D597}"/>
              </a:ext>
            </a:extLst>
          </p:cNvPr>
          <p:cNvPicPr>
            <a:picLocks noChangeAspect="1"/>
          </p:cNvPicPr>
          <p:nvPr/>
        </p:nvPicPr>
        <p:blipFill>
          <a:blip r:embed="rId3"/>
          <a:stretch>
            <a:fillRect/>
          </a:stretch>
        </p:blipFill>
        <p:spPr>
          <a:xfrm>
            <a:off x="162839" y="809076"/>
            <a:ext cx="7371814" cy="5141839"/>
          </a:xfrm>
          <a:prstGeom prst="rect">
            <a:avLst/>
          </a:prstGeom>
        </p:spPr>
      </p:pic>
      <p:sp>
        <p:nvSpPr>
          <p:cNvPr id="71" name="Right Triangle 7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052497" y="1056640"/>
            <a:ext cx="3197660" cy="3125746"/>
          </a:xfrm>
        </p:spPr>
        <p:txBody>
          <a:bodyPr vert="horz" lIns="91440" tIns="45720" rIns="91440" bIns="45720" rtlCol="0" anchor="b">
            <a:normAutofit/>
          </a:bodyPr>
          <a:lstStyle/>
          <a:p>
            <a:pPr algn="l" defTabSz="914400" eaLnBrk="1" hangingPunct="1">
              <a:lnSpc>
                <a:spcPct val="90000"/>
              </a:lnSpc>
            </a:pPr>
            <a:r>
              <a:rPr lang="en-US" sz="3400" kern="1200" dirty="0">
                <a:solidFill>
                  <a:srgbClr val="04003F"/>
                </a:solidFill>
                <a:latin typeface="+mj-lt"/>
                <a:ea typeface="+mj-ea"/>
                <a:cs typeface="+mj-cs"/>
              </a:rPr>
              <a:t>Complaints and Mandatory Notifications</a:t>
            </a:r>
          </a:p>
        </p:txBody>
      </p:sp>
    </p:spTree>
    <p:extLst>
      <p:ext uri="{BB962C8B-B14F-4D97-AF65-F5344CB8AC3E}">
        <p14:creationId xmlns:p14="http://schemas.microsoft.com/office/powerpoint/2010/main" val="2630794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31AA1E1C-DA67-488F-A983-F3ABD792C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9"/>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8" name="Freeform: Shape 47">
            <a:extLst>
              <a:ext uri="{FF2B5EF4-FFF2-40B4-BE49-F238E27FC236}">
                <a16:creationId xmlns:a16="http://schemas.microsoft.com/office/drawing/2014/main" id="{086AFD1D-0853-411E-8130-FF867E71A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29760"/>
            <a:ext cx="12192000" cy="2435066"/>
          </a:xfrm>
          <a:custGeom>
            <a:avLst/>
            <a:gdLst>
              <a:gd name="connsiteX0" fmla="*/ 1479835 w 12192000"/>
              <a:gd name="connsiteY0" fmla="*/ 0 h 2693565"/>
              <a:gd name="connsiteX1" fmla="*/ 1511804 w 12192000"/>
              <a:gd name="connsiteY1" fmla="*/ 3644 h 2693565"/>
              <a:gd name="connsiteX2" fmla="*/ 1540872 w 12192000"/>
              <a:gd name="connsiteY2" fmla="*/ 15524 h 2693565"/>
              <a:gd name="connsiteX3" fmla="*/ 1540229 w 12192000"/>
              <a:gd name="connsiteY3" fmla="*/ 18447 h 2693565"/>
              <a:gd name="connsiteX4" fmla="*/ 1544831 w 12192000"/>
              <a:gd name="connsiteY4" fmla="*/ 20367 h 2693565"/>
              <a:gd name="connsiteX5" fmla="*/ 1549414 w 12192000"/>
              <a:gd name="connsiteY5" fmla="*/ 19016 h 2693565"/>
              <a:gd name="connsiteX6" fmla="*/ 1554920 w 12192000"/>
              <a:gd name="connsiteY6" fmla="*/ 21266 h 2693565"/>
              <a:gd name="connsiteX7" fmla="*/ 1570090 w 12192000"/>
              <a:gd name="connsiteY7" fmla="*/ 26625 h 2693565"/>
              <a:gd name="connsiteX8" fmla="*/ 1574449 w 12192000"/>
              <a:gd name="connsiteY8" fmla="*/ 33255 h 2693565"/>
              <a:gd name="connsiteX9" fmla="*/ 1634129 w 12192000"/>
              <a:gd name="connsiteY9" fmla="*/ 52786 h 2693565"/>
              <a:gd name="connsiteX10" fmla="*/ 1653408 w 12192000"/>
              <a:gd name="connsiteY10" fmla="*/ 50933 h 2693565"/>
              <a:gd name="connsiteX11" fmla="*/ 1673821 w 12192000"/>
              <a:gd name="connsiteY11" fmla="*/ 63320 h 2693565"/>
              <a:gd name="connsiteX12" fmla="*/ 1735578 w 12192000"/>
              <a:gd name="connsiteY12" fmla="*/ 74197 h 2693565"/>
              <a:gd name="connsiteX13" fmla="*/ 1803240 w 12192000"/>
              <a:gd name="connsiteY13" fmla="*/ 93803 h 2693565"/>
              <a:gd name="connsiteX14" fmla="*/ 1850407 w 12192000"/>
              <a:gd name="connsiteY14" fmla="*/ 112482 h 2693565"/>
              <a:gd name="connsiteX15" fmla="*/ 1981598 w 12192000"/>
              <a:gd name="connsiteY15" fmla="*/ 136278 h 2693565"/>
              <a:gd name="connsiteX16" fmla="*/ 2203718 w 12192000"/>
              <a:gd name="connsiteY16" fmla="*/ 165797 h 2693565"/>
              <a:gd name="connsiteX17" fmla="*/ 2249831 w 12192000"/>
              <a:gd name="connsiteY17" fmla="*/ 174273 h 2693565"/>
              <a:gd name="connsiteX18" fmla="*/ 2284800 w 12192000"/>
              <a:gd name="connsiteY18" fmla="*/ 190263 h 2693565"/>
              <a:gd name="connsiteX19" fmla="*/ 2288840 w 12192000"/>
              <a:gd name="connsiteY19" fmla="*/ 201561 h 2693565"/>
              <a:gd name="connsiteX20" fmla="*/ 2313454 w 12192000"/>
              <a:gd name="connsiteY20" fmla="*/ 207617 h 2693565"/>
              <a:gd name="connsiteX21" fmla="*/ 2319021 w 12192000"/>
              <a:gd name="connsiteY21" fmla="*/ 211049 h 2693565"/>
              <a:gd name="connsiteX22" fmla="*/ 2351943 w 12192000"/>
              <a:gd name="connsiteY22" fmla="*/ 228899 h 2693565"/>
              <a:gd name="connsiteX23" fmla="*/ 2446476 w 12192000"/>
              <a:gd name="connsiteY23" fmla="*/ 221823 h 2693565"/>
              <a:gd name="connsiteX24" fmla="*/ 2514466 w 12192000"/>
              <a:gd name="connsiteY24" fmla="*/ 225768 h 2693565"/>
              <a:gd name="connsiteX25" fmla="*/ 2519045 w 12192000"/>
              <a:gd name="connsiteY25" fmla="*/ 229167 h 2693565"/>
              <a:gd name="connsiteX26" fmla="*/ 2521518 w 12192000"/>
              <a:gd name="connsiteY26" fmla="*/ 236740 h 2693565"/>
              <a:gd name="connsiteX27" fmla="*/ 2532948 w 12192000"/>
              <a:gd name="connsiteY27" fmla="*/ 240920 h 2693565"/>
              <a:gd name="connsiteX28" fmla="*/ 2542831 w 12192000"/>
              <a:gd name="connsiteY28" fmla="*/ 250292 h 2693565"/>
              <a:gd name="connsiteX29" fmla="*/ 2951466 w 12192000"/>
              <a:gd name="connsiteY29" fmla="*/ 331735 h 2693565"/>
              <a:gd name="connsiteX30" fmla="*/ 3145677 w 12192000"/>
              <a:gd name="connsiteY30" fmla="*/ 312283 h 2693565"/>
              <a:gd name="connsiteX31" fmla="*/ 3221782 w 12192000"/>
              <a:gd name="connsiteY31" fmla="*/ 315740 h 2693565"/>
              <a:gd name="connsiteX32" fmla="*/ 3230913 w 12192000"/>
              <a:gd name="connsiteY32" fmla="*/ 323864 h 2693565"/>
              <a:gd name="connsiteX33" fmla="*/ 3343537 w 12192000"/>
              <a:gd name="connsiteY33" fmla="*/ 298906 h 2693565"/>
              <a:gd name="connsiteX34" fmla="*/ 3493591 w 12192000"/>
              <a:gd name="connsiteY34" fmla="*/ 322860 h 2693565"/>
              <a:gd name="connsiteX35" fmla="*/ 3604486 w 12192000"/>
              <a:gd name="connsiteY35" fmla="*/ 350634 h 2693565"/>
              <a:gd name="connsiteX36" fmla="*/ 3667668 w 12192000"/>
              <a:gd name="connsiteY36" fmla="*/ 362018 h 2693565"/>
              <a:gd name="connsiteX37" fmla="*/ 3712536 w 12192000"/>
              <a:gd name="connsiteY37" fmla="*/ 374952 h 2693565"/>
              <a:gd name="connsiteX38" fmla="*/ 3832709 w 12192000"/>
              <a:gd name="connsiteY38" fmla="*/ 382853 h 2693565"/>
              <a:gd name="connsiteX39" fmla="*/ 4034400 w 12192000"/>
              <a:gd name="connsiteY39" fmla="*/ 385496 h 2693565"/>
              <a:gd name="connsiteX40" fmla="*/ 4176121 w 12192000"/>
              <a:gd name="connsiteY40" fmla="*/ 430521 h 2693565"/>
              <a:gd name="connsiteX41" fmla="*/ 4258735 w 12192000"/>
              <a:gd name="connsiteY41" fmla="*/ 412077 h 2693565"/>
              <a:gd name="connsiteX42" fmla="*/ 4348797 w 12192000"/>
              <a:gd name="connsiteY42" fmla="*/ 428832 h 2693565"/>
              <a:gd name="connsiteX43" fmla="*/ 4707799 w 12192000"/>
              <a:gd name="connsiteY43" fmla="*/ 430789 h 2693565"/>
              <a:gd name="connsiteX44" fmla="*/ 4939895 w 12192000"/>
              <a:gd name="connsiteY44" fmla="*/ 425286 h 2693565"/>
              <a:gd name="connsiteX45" fmla="*/ 4972179 w 12192000"/>
              <a:gd name="connsiteY45" fmla="*/ 421596 h 2693565"/>
              <a:gd name="connsiteX46" fmla="*/ 4972746 w 12192000"/>
              <a:gd name="connsiteY46" fmla="*/ 418665 h 2693565"/>
              <a:gd name="connsiteX47" fmla="*/ 4977873 w 12192000"/>
              <a:gd name="connsiteY47" fmla="*/ 418043 h 2693565"/>
              <a:gd name="connsiteX48" fmla="*/ 4981666 w 12192000"/>
              <a:gd name="connsiteY48" fmla="*/ 420512 h 2693565"/>
              <a:gd name="connsiteX49" fmla="*/ 4987781 w 12192000"/>
              <a:gd name="connsiteY49" fmla="*/ 419813 h 2693565"/>
              <a:gd name="connsiteX50" fmla="*/ 5004292 w 12192000"/>
              <a:gd name="connsiteY50" fmla="*/ 418684 h 2693565"/>
              <a:gd name="connsiteX51" fmla="*/ 5011080 w 12192000"/>
              <a:gd name="connsiteY51" fmla="*/ 413543 h 2693565"/>
              <a:gd name="connsiteX52" fmla="*/ 5092908 w 12192000"/>
              <a:gd name="connsiteY52" fmla="*/ 417334 h 2693565"/>
              <a:gd name="connsiteX53" fmla="*/ 5117205 w 12192000"/>
              <a:gd name="connsiteY53" fmla="*/ 410915 h 2693565"/>
              <a:gd name="connsiteX54" fmla="*/ 5180020 w 12192000"/>
              <a:gd name="connsiteY54" fmla="*/ 416669 h 2693565"/>
              <a:gd name="connsiteX55" fmla="*/ 5251931 w 12192000"/>
              <a:gd name="connsiteY55" fmla="*/ 415698 h 2693565"/>
              <a:gd name="connsiteX56" fmla="*/ 5304075 w 12192000"/>
              <a:gd name="connsiteY56" fmla="*/ 410278 h 2693565"/>
              <a:gd name="connsiteX57" fmla="*/ 5437791 w 12192000"/>
              <a:gd name="connsiteY57" fmla="*/ 421851 h 2693565"/>
              <a:gd name="connsiteX58" fmla="*/ 5659855 w 12192000"/>
              <a:gd name="connsiteY58" fmla="*/ 451638 h 2693565"/>
              <a:gd name="connsiteX59" fmla="*/ 5706898 w 12192000"/>
              <a:gd name="connsiteY59" fmla="*/ 455600 h 2693565"/>
              <a:gd name="connsiteX60" fmla="*/ 5754782 w 12192000"/>
              <a:gd name="connsiteY60" fmla="*/ 439912 h 2693565"/>
              <a:gd name="connsiteX61" fmla="*/ 5780510 w 12192000"/>
              <a:gd name="connsiteY61" fmla="*/ 440576 h 2693565"/>
              <a:gd name="connsiteX62" fmla="*/ 5787158 w 12192000"/>
              <a:gd name="connsiteY62" fmla="*/ 438777 h 2693565"/>
              <a:gd name="connsiteX63" fmla="*/ 5825490 w 12192000"/>
              <a:gd name="connsiteY63" fmla="*/ 430438 h 2693565"/>
              <a:gd name="connsiteX64" fmla="*/ 5912104 w 12192000"/>
              <a:gd name="connsiteY64" fmla="*/ 461700 h 2693565"/>
              <a:gd name="connsiteX65" fmla="*/ 5978031 w 12192000"/>
              <a:gd name="connsiteY65" fmla="*/ 475635 h 2693565"/>
              <a:gd name="connsiteX66" fmla="*/ 5983729 w 12192000"/>
              <a:gd name="connsiteY66" fmla="*/ 473608 h 2693565"/>
              <a:gd name="connsiteX67" fmla="*/ 5989115 w 12192000"/>
              <a:gd name="connsiteY67" fmla="*/ 467085 h 2693565"/>
              <a:gd name="connsiteX68" fmla="*/ 6001610 w 12192000"/>
              <a:gd name="connsiteY68" fmla="*/ 466101 h 2693565"/>
              <a:gd name="connsiteX69" fmla="*/ 6014731 w 12192000"/>
              <a:gd name="connsiteY69" fmla="*/ 459798 h 2693565"/>
              <a:gd name="connsiteX70" fmla="*/ 6409381 w 12192000"/>
              <a:gd name="connsiteY70" fmla="*/ 515501 h 2693565"/>
              <a:gd name="connsiteX71" fmla="*/ 6487437 w 12192000"/>
              <a:gd name="connsiteY71" fmla="*/ 553647 h 2693565"/>
              <a:gd name="connsiteX72" fmla="*/ 6610142 w 12192000"/>
              <a:gd name="connsiteY72" fmla="*/ 557790 h 2693565"/>
              <a:gd name="connsiteX73" fmla="*/ 6683551 w 12192000"/>
              <a:gd name="connsiteY73" fmla="*/ 574296 h 2693565"/>
              <a:gd name="connsiteX74" fmla="*/ 6695459 w 12192000"/>
              <a:gd name="connsiteY74" fmla="*/ 568981 h 2693565"/>
              <a:gd name="connsiteX75" fmla="*/ 6792010 w 12192000"/>
              <a:gd name="connsiteY75" fmla="*/ 621866 h 2693565"/>
              <a:gd name="connsiteX76" fmla="*/ 6943635 w 12192000"/>
              <a:gd name="connsiteY76" fmla="*/ 638192 h 2693565"/>
              <a:gd name="connsiteX77" fmla="*/ 7059745 w 12192000"/>
              <a:gd name="connsiteY77" fmla="*/ 640725 h 2693565"/>
              <a:gd name="connsiteX78" fmla="*/ 7124112 w 12192000"/>
              <a:gd name="connsiteY78" fmla="*/ 646371 h 2693565"/>
              <a:gd name="connsiteX79" fmla="*/ 7171770 w 12192000"/>
              <a:gd name="connsiteY79" fmla="*/ 645791 h 2693565"/>
              <a:gd name="connsiteX80" fmla="*/ 7288670 w 12192000"/>
              <a:gd name="connsiteY80" fmla="*/ 669540 h 2693565"/>
              <a:gd name="connsiteX81" fmla="*/ 7480598 w 12192000"/>
              <a:gd name="connsiteY81" fmla="*/ 719452 h 2693565"/>
              <a:gd name="connsiteX82" fmla="*/ 7703580 w 12192000"/>
              <a:gd name="connsiteY82" fmla="*/ 752595 h 2693565"/>
              <a:gd name="connsiteX83" fmla="*/ 7795544 w 12192000"/>
              <a:gd name="connsiteY83" fmla="*/ 760142 h 2693565"/>
              <a:gd name="connsiteX84" fmla="*/ 8234397 w 12192000"/>
              <a:gd name="connsiteY84" fmla="*/ 817628 h 2693565"/>
              <a:gd name="connsiteX85" fmla="*/ 8335061 w 12192000"/>
              <a:gd name="connsiteY85" fmla="*/ 849146 h 2693565"/>
              <a:gd name="connsiteX86" fmla="*/ 8537578 w 12192000"/>
              <a:gd name="connsiteY86" fmla="*/ 956663 h 2693565"/>
              <a:gd name="connsiteX87" fmla="*/ 8796979 w 12192000"/>
              <a:gd name="connsiteY87" fmla="*/ 1002770 h 2693565"/>
              <a:gd name="connsiteX88" fmla="*/ 8813274 w 12192000"/>
              <a:gd name="connsiteY88" fmla="*/ 1021683 h 2693565"/>
              <a:gd name="connsiteX89" fmla="*/ 8817811 w 12192000"/>
              <a:gd name="connsiteY89" fmla="*/ 1024375 h 2693565"/>
              <a:gd name="connsiteX90" fmla="*/ 8819508 w 12192000"/>
              <a:gd name="connsiteY90" fmla="*/ 1023536 h 2693565"/>
              <a:gd name="connsiteX91" fmla="*/ 8844321 w 12192000"/>
              <a:gd name="connsiteY91" fmla="*/ 1022121 h 2693565"/>
              <a:gd name="connsiteX92" fmla="*/ 8901176 w 12192000"/>
              <a:gd name="connsiteY92" fmla="*/ 999714 h 2693565"/>
              <a:gd name="connsiteX93" fmla="*/ 8970456 w 12192000"/>
              <a:gd name="connsiteY93" fmla="*/ 971358 h 2693565"/>
              <a:gd name="connsiteX94" fmla="*/ 9021279 w 12192000"/>
              <a:gd name="connsiteY94" fmla="*/ 968334 h 2693565"/>
              <a:gd name="connsiteX95" fmla="*/ 9144634 w 12192000"/>
              <a:gd name="connsiteY95" fmla="*/ 945164 h 2693565"/>
              <a:gd name="connsiteX96" fmla="*/ 9224215 w 12192000"/>
              <a:gd name="connsiteY96" fmla="*/ 935769 h 2693565"/>
              <a:gd name="connsiteX97" fmla="*/ 9226449 w 12192000"/>
              <a:gd name="connsiteY97" fmla="*/ 935197 h 2693565"/>
              <a:gd name="connsiteX98" fmla="*/ 9242615 w 12192000"/>
              <a:gd name="connsiteY98" fmla="*/ 940365 h 2693565"/>
              <a:gd name="connsiteX99" fmla="*/ 9241484 w 12192000"/>
              <a:gd name="connsiteY99" fmla="*/ 947917 h 2693565"/>
              <a:gd name="connsiteX100" fmla="*/ 9255340 w 12192000"/>
              <a:gd name="connsiteY100" fmla="*/ 954591 h 2693565"/>
              <a:gd name="connsiteX101" fmla="*/ 9284189 w 12192000"/>
              <a:gd name="connsiteY101" fmla="*/ 954041 h 2693565"/>
              <a:gd name="connsiteX102" fmla="*/ 9294504 w 12192000"/>
              <a:gd name="connsiteY102" fmla="*/ 958215 h 2693565"/>
              <a:gd name="connsiteX103" fmla="*/ 9298497 w 12192000"/>
              <a:gd name="connsiteY103" fmla="*/ 958155 h 2693565"/>
              <a:gd name="connsiteX104" fmla="*/ 9307861 w 12192000"/>
              <a:gd name="connsiteY104" fmla="*/ 958940 h 2693565"/>
              <a:gd name="connsiteX105" fmla="*/ 9307085 w 12192000"/>
              <a:gd name="connsiteY105" fmla="*/ 954092 h 2693565"/>
              <a:gd name="connsiteX106" fmla="*/ 9319074 w 12192000"/>
              <a:gd name="connsiteY106" fmla="*/ 946047 h 2693565"/>
              <a:gd name="connsiteX107" fmla="*/ 9372632 w 12192000"/>
              <a:gd name="connsiteY107" fmla="*/ 953006 h 2693565"/>
              <a:gd name="connsiteX108" fmla="*/ 9375071 w 12192000"/>
              <a:gd name="connsiteY108" fmla="*/ 958595 h 2693565"/>
              <a:gd name="connsiteX109" fmla="*/ 9381767 w 12192000"/>
              <a:gd name="connsiteY109" fmla="*/ 959998 h 2693565"/>
              <a:gd name="connsiteX110" fmla="*/ 9387324 w 12192000"/>
              <a:gd name="connsiteY110" fmla="*/ 955424 h 2693565"/>
              <a:gd name="connsiteX111" fmla="*/ 9478921 w 12192000"/>
              <a:gd name="connsiteY111" fmla="*/ 950802 h 2693565"/>
              <a:gd name="connsiteX112" fmla="*/ 9600789 w 12192000"/>
              <a:gd name="connsiteY112" fmla="*/ 953342 h 2693565"/>
              <a:gd name="connsiteX113" fmla="*/ 9685744 w 12192000"/>
              <a:gd name="connsiteY113" fmla="*/ 982941 h 2693565"/>
              <a:gd name="connsiteX114" fmla="*/ 9694172 w 12192000"/>
              <a:gd name="connsiteY114" fmla="*/ 978796 h 2693565"/>
              <a:gd name="connsiteX115" fmla="*/ 9754661 w 12192000"/>
              <a:gd name="connsiteY115" fmla="*/ 985691 h 2693565"/>
              <a:gd name="connsiteX116" fmla="*/ 9961620 w 12192000"/>
              <a:gd name="connsiteY116" fmla="*/ 1043270 h 2693565"/>
              <a:gd name="connsiteX117" fmla="*/ 10079965 w 12192000"/>
              <a:gd name="connsiteY117" fmla="*/ 1055820 h 2693565"/>
              <a:gd name="connsiteX118" fmla="*/ 10122766 w 12192000"/>
              <a:gd name="connsiteY118" fmla="*/ 1054885 h 2693565"/>
              <a:gd name="connsiteX119" fmla="*/ 10194425 w 12192000"/>
              <a:gd name="connsiteY119" fmla="*/ 1053652 h 2693565"/>
              <a:gd name="connsiteX120" fmla="*/ 10249948 w 12192000"/>
              <a:gd name="connsiteY120" fmla="*/ 1039456 h 2693565"/>
              <a:gd name="connsiteX121" fmla="*/ 10309089 w 12192000"/>
              <a:gd name="connsiteY121" fmla="*/ 1043685 h 2693565"/>
              <a:gd name="connsiteX122" fmla="*/ 10320289 w 12192000"/>
              <a:gd name="connsiteY122" fmla="*/ 1061835 h 2693565"/>
              <a:gd name="connsiteX123" fmla="*/ 10384377 w 12192000"/>
              <a:gd name="connsiteY123" fmla="*/ 1060786 h 2693565"/>
              <a:gd name="connsiteX124" fmla="*/ 10481874 w 12192000"/>
              <a:gd name="connsiteY124" fmla="*/ 1057315 h 2693565"/>
              <a:gd name="connsiteX125" fmla="*/ 10537450 w 12192000"/>
              <a:gd name="connsiteY125" fmla="*/ 1059745 h 2693565"/>
              <a:gd name="connsiteX126" fmla="*/ 10689967 w 12192000"/>
              <a:gd name="connsiteY126" fmla="*/ 1061568 h 2693565"/>
              <a:gd name="connsiteX127" fmla="*/ 10843272 w 12192000"/>
              <a:gd name="connsiteY127" fmla="*/ 1059725 h 2693565"/>
              <a:gd name="connsiteX128" fmla="*/ 10937143 w 12192000"/>
              <a:gd name="connsiteY128" fmla="*/ 1037919 h 2693565"/>
              <a:gd name="connsiteX129" fmla="*/ 11062831 w 12192000"/>
              <a:gd name="connsiteY129" fmla="*/ 1038640 h 2693565"/>
              <a:gd name="connsiteX130" fmla="*/ 11084314 w 12192000"/>
              <a:gd name="connsiteY130" fmla="*/ 1035726 h 2693565"/>
              <a:gd name="connsiteX131" fmla="*/ 11112761 w 12192000"/>
              <a:gd name="connsiteY131" fmla="*/ 1041304 h 2693565"/>
              <a:gd name="connsiteX132" fmla="*/ 11226650 w 12192000"/>
              <a:gd name="connsiteY132" fmla="*/ 1064615 h 2693565"/>
              <a:gd name="connsiteX133" fmla="*/ 11315138 w 12192000"/>
              <a:gd name="connsiteY133" fmla="*/ 1091562 h 2693565"/>
              <a:gd name="connsiteX134" fmla="*/ 11430149 w 12192000"/>
              <a:gd name="connsiteY134" fmla="*/ 1089068 h 2693565"/>
              <a:gd name="connsiteX135" fmla="*/ 11498691 w 12192000"/>
              <a:gd name="connsiteY135" fmla="*/ 1099602 h 2693565"/>
              <a:gd name="connsiteX136" fmla="*/ 11608544 w 12192000"/>
              <a:gd name="connsiteY136" fmla="*/ 1135250 h 2693565"/>
              <a:gd name="connsiteX137" fmla="*/ 11758635 w 12192000"/>
              <a:gd name="connsiteY137" fmla="*/ 1141533 h 2693565"/>
              <a:gd name="connsiteX138" fmla="*/ 11792628 w 12192000"/>
              <a:gd name="connsiteY138" fmla="*/ 1118443 h 2693565"/>
              <a:gd name="connsiteX139" fmla="*/ 11835851 w 12192000"/>
              <a:gd name="connsiteY139" fmla="*/ 1106547 h 2693565"/>
              <a:gd name="connsiteX140" fmla="*/ 11848808 w 12192000"/>
              <a:gd name="connsiteY140" fmla="*/ 1144622 h 2693565"/>
              <a:gd name="connsiteX141" fmla="*/ 11974416 w 12192000"/>
              <a:gd name="connsiteY141" fmla="*/ 1183759 h 2693565"/>
              <a:gd name="connsiteX142" fmla="*/ 12037690 w 12192000"/>
              <a:gd name="connsiteY142" fmla="*/ 1199182 h 2693565"/>
              <a:gd name="connsiteX143" fmla="*/ 12137350 w 12192000"/>
              <a:gd name="connsiteY143" fmla="*/ 1214847 h 2693565"/>
              <a:gd name="connsiteX144" fmla="*/ 12167506 w 12192000"/>
              <a:gd name="connsiteY144" fmla="*/ 1221091 h 2693565"/>
              <a:gd name="connsiteX145" fmla="*/ 12192000 w 12192000"/>
              <a:gd name="connsiteY145" fmla="*/ 1225437 h 2693565"/>
              <a:gd name="connsiteX146" fmla="*/ 12192000 w 12192000"/>
              <a:gd name="connsiteY146" fmla="*/ 2693565 h 2693565"/>
              <a:gd name="connsiteX147" fmla="*/ 0 w 12192000"/>
              <a:gd name="connsiteY147" fmla="*/ 2693565 h 2693565"/>
              <a:gd name="connsiteX148" fmla="*/ 0 w 12192000"/>
              <a:gd name="connsiteY148" fmla="*/ 305932 h 2693565"/>
              <a:gd name="connsiteX149" fmla="*/ 7453 w 12192000"/>
              <a:gd name="connsiteY149" fmla="*/ 309471 h 2693565"/>
              <a:gd name="connsiteX150" fmla="*/ 56573 w 12192000"/>
              <a:gd name="connsiteY150" fmla="*/ 335374 h 2693565"/>
              <a:gd name="connsiteX151" fmla="*/ 184586 w 12192000"/>
              <a:gd name="connsiteY151" fmla="*/ 353266 h 2693565"/>
              <a:gd name="connsiteX152" fmla="*/ 235650 w 12192000"/>
              <a:gd name="connsiteY152" fmla="*/ 342210 h 2693565"/>
              <a:gd name="connsiteX153" fmla="*/ 333156 w 12192000"/>
              <a:gd name="connsiteY153" fmla="*/ 324339 h 2693565"/>
              <a:gd name="connsiteX154" fmla="*/ 414362 w 12192000"/>
              <a:gd name="connsiteY154" fmla="*/ 275773 h 2693565"/>
              <a:gd name="connsiteX155" fmla="*/ 509613 w 12192000"/>
              <a:gd name="connsiteY155" fmla="*/ 242197 h 2693565"/>
              <a:gd name="connsiteX156" fmla="*/ 521640 w 12192000"/>
              <a:gd name="connsiteY156" fmla="*/ 245434 h 2693565"/>
              <a:gd name="connsiteX157" fmla="*/ 575469 w 12192000"/>
              <a:gd name="connsiteY157" fmla="*/ 224434 h 2693565"/>
              <a:gd name="connsiteX158" fmla="*/ 727704 w 12192000"/>
              <a:gd name="connsiteY158" fmla="*/ 167150 h 2693565"/>
              <a:gd name="connsiteX159" fmla="*/ 835654 w 12192000"/>
              <a:gd name="connsiteY159" fmla="*/ 71601 h 2693565"/>
              <a:gd name="connsiteX160" fmla="*/ 878896 w 12192000"/>
              <a:gd name="connsiteY160" fmla="*/ 63761 h 2693565"/>
              <a:gd name="connsiteX161" fmla="*/ 951001 w 12192000"/>
              <a:gd name="connsiteY161" fmla="*/ 50233 h 2693565"/>
              <a:gd name="connsiteX162" fmla="*/ 965408 w 12192000"/>
              <a:gd name="connsiteY162" fmla="*/ 55880 h 2693565"/>
              <a:gd name="connsiteX163" fmla="*/ 971791 w 12192000"/>
              <a:gd name="connsiteY163" fmla="*/ 54603 h 2693565"/>
              <a:gd name="connsiteX164" fmla="*/ 972435 w 12192000"/>
              <a:gd name="connsiteY164" fmla="*/ 54961 h 2693565"/>
              <a:gd name="connsiteX165" fmla="*/ 973799 w 12192000"/>
              <a:gd name="connsiteY165" fmla="*/ 54202 h 2693565"/>
              <a:gd name="connsiteX166" fmla="*/ 987946 w 12192000"/>
              <a:gd name="connsiteY166" fmla="*/ 51373 h 2693565"/>
              <a:gd name="connsiteX167" fmla="*/ 1018608 w 12192000"/>
              <a:gd name="connsiteY167" fmla="*/ 55733 h 2693565"/>
              <a:gd name="connsiteX168" fmla="*/ 1037218 w 12192000"/>
              <a:gd name="connsiteY168" fmla="*/ 55219 h 2693565"/>
              <a:gd name="connsiteX169" fmla="*/ 1055961 w 12192000"/>
              <a:gd name="connsiteY169" fmla="*/ 39838 h 2693565"/>
              <a:gd name="connsiteX170" fmla="*/ 1068713 w 12192000"/>
              <a:gd name="connsiteY170" fmla="*/ 38669 h 2693565"/>
              <a:gd name="connsiteX171" fmla="*/ 1071331 w 12192000"/>
              <a:gd name="connsiteY171" fmla="*/ 36555 h 2693565"/>
              <a:gd name="connsiteX172" fmla="*/ 1078748 w 12192000"/>
              <a:gd name="connsiteY172" fmla="*/ 32518 h 2693565"/>
              <a:gd name="connsiteX173" fmla="*/ 1071510 w 12192000"/>
              <a:gd name="connsiteY173" fmla="*/ 28114 h 2693565"/>
              <a:gd name="connsiteX174" fmla="*/ 1158018 w 12192000"/>
              <a:gd name="connsiteY174" fmla="*/ 14155 h 2693565"/>
              <a:gd name="connsiteX175" fmla="*/ 1231493 w 12192000"/>
              <a:gd name="connsiteY175" fmla="*/ 2246 h 2693565"/>
              <a:gd name="connsiteX176" fmla="*/ 1355072 w 12192000"/>
              <a:gd name="connsiteY176" fmla="*/ 31208 h 2693565"/>
              <a:gd name="connsiteX177" fmla="*/ 1479835 w 12192000"/>
              <a:gd name="connsiteY177" fmla="*/ 0 h 269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2192000" h="2693565">
                <a:moveTo>
                  <a:pt x="1479835" y="0"/>
                </a:moveTo>
                <a:lnTo>
                  <a:pt x="1511804" y="3644"/>
                </a:lnTo>
                <a:lnTo>
                  <a:pt x="1540872" y="15524"/>
                </a:lnTo>
                <a:lnTo>
                  <a:pt x="1540229" y="18447"/>
                </a:lnTo>
                <a:cubicBezTo>
                  <a:pt x="1540641" y="20467"/>
                  <a:pt x="1542255" y="20832"/>
                  <a:pt x="1544831" y="20367"/>
                </a:cubicBezTo>
                <a:lnTo>
                  <a:pt x="1549414" y="19016"/>
                </a:lnTo>
                <a:lnTo>
                  <a:pt x="1554920" y="21266"/>
                </a:lnTo>
                <a:lnTo>
                  <a:pt x="1570090" y="26625"/>
                </a:lnTo>
                <a:lnTo>
                  <a:pt x="1574449" y="33255"/>
                </a:lnTo>
                <a:cubicBezTo>
                  <a:pt x="1588372" y="44475"/>
                  <a:pt x="1624928" y="36962"/>
                  <a:pt x="1634129" y="52786"/>
                </a:cubicBezTo>
                <a:lnTo>
                  <a:pt x="1653408" y="50933"/>
                </a:lnTo>
                <a:lnTo>
                  <a:pt x="1673821" y="63320"/>
                </a:lnTo>
                <a:cubicBezTo>
                  <a:pt x="1692776" y="73767"/>
                  <a:pt x="1712758" y="80831"/>
                  <a:pt x="1735578" y="74197"/>
                </a:cubicBezTo>
                <a:cubicBezTo>
                  <a:pt x="1725769" y="94019"/>
                  <a:pt x="1790078" y="74373"/>
                  <a:pt x="1803240" y="93803"/>
                </a:cubicBezTo>
                <a:cubicBezTo>
                  <a:pt x="1811054" y="109566"/>
                  <a:pt x="1832389" y="107278"/>
                  <a:pt x="1850407" y="112482"/>
                </a:cubicBezTo>
                <a:cubicBezTo>
                  <a:pt x="1866338" y="128260"/>
                  <a:pt x="1953255" y="139774"/>
                  <a:pt x="1981598" y="136278"/>
                </a:cubicBezTo>
                <a:cubicBezTo>
                  <a:pt x="2059030" y="116852"/>
                  <a:pt x="2141385" y="179647"/>
                  <a:pt x="2203718" y="165797"/>
                </a:cubicBezTo>
                <a:cubicBezTo>
                  <a:pt x="2221190" y="166649"/>
                  <a:pt x="2236289" y="169766"/>
                  <a:pt x="2249831" y="174273"/>
                </a:cubicBezTo>
                <a:lnTo>
                  <a:pt x="2284800" y="190263"/>
                </a:lnTo>
                <a:lnTo>
                  <a:pt x="2288840" y="201561"/>
                </a:lnTo>
                <a:lnTo>
                  <a:pt x="2313454" y="207617"/>
                </a:lnTo>
                <a:lnTo>
                  <a:pt x="2319021" y="211049"/>
                </a:lnTo>
                <a:cubicBezTo>
                  <a:pt x="2329636" y="217639"/>
                  <a:pt x="2340334" y="223880"/>
                  <a:pt x="2351943" y="228899"/>
                </a:cubicBezTo>
                <a:cubicBezTo>
                  <a:pt x="2369139" y="185217"/>
                  <a:pt x="2453517" y="264393"/>
                  <a:pt x="2446476" y="221823"/>
                </a:cubicBezTo>
                <a:cubicBezTo>
                  <a:pt x="2496555" y="236811"/>
                  <a:pt x="2495450" y="214816"/>
                  <a:pt x="2514466" y="225768"/>
                </a:cubicBezTo>
                <a:lnTo>
                  <a:pt x="2519045" y="229167"/>
                </a:lnTo>
                <a:lnTo>
                  <a:pt x="2521518" y="236740"/>
                </a:lnTo>
                <a:lnTo>
                  <a:pt x="2532948" y="240920"/>
                </a:lnTo>
                <a:lnTo>
                  <a:pt x="2542831" y="250292"/>
                </a:lnTo>
                <a:cubicBezTo>
                  <a:pt x="2670524" y="253866"/>
                  <a:pt x="2831439" y="351801"/>
                  <a:pt x="2951466" y="331735"/>
                </a:cubicBezTo>
                <a:lnTo>
                  <a:pt x="3145677" y="312283"/>
                </a:lnTo>
                <a:cubicBezTo>
                  <a:pt x="3166736" y="299982"/>
                  <a:pt x="3200809" y="301529"/>
                  <a:pt x="3221782" y="315740"/>
                </a:cubicBezTo>
                <a:cubicBezTo>
                  <a:pt x="3225389" y="318185"/>
                  <a:pt x="3228464" y="320921"/>
                  <a:pt x="3230913" y="323864"/>
                </a:cubicBezTo>
                <a:cubicBezTo>
                  <a:pt x="3292781" y="295375"/>
                  <a:pt x="3311084" y="320413"/>
                  <a:pt x="3343537" y="298906"/>
                </a:cubicBezTo>
                <a:cubicBezTo>
                  <a:pt x="3418860" y="303711"/>
                  <a:pt x="3463951" y="341454"/>
                  <a:pt x="3493591" y="322860"/>
                </a:cubicBezTo>
                <a:cubicBezTo>
                  <a:pt x="3529011" y="332105"/>
                  <a:pt x="3566223" y="369362"/>
                  <a:pt x="3604486" y="350634"/>
                </a:cubicBezTo>
                <a:cubicBezTo>
                  <a:pt x="3599050" y="371574"/>
                  <a:pt x="3652814" y="344238"/>
                  <a:pt x="3667668" y="362018"/>
                </a:cubicBezTo>
                <a:cubicBezTo>
                  <a:pt x="3677181" y="376788"/>
                  <a:pt x="3695715" y="371937"/>
                  <a:pt x="3712536" y="374952"/>
                </a:cubicBezTo>
                <a:cubicBezTo>
                  <a:pt x="3729245" y="388755"/>
                  <a:pt x="3808162" y="389754"/>
                  <a:pt x="3832709" y="382853"/>
                </a:cubicBezTo>
                <a:cubicBezTo>
                  <a:pt x="3898137" y="354155"/>
                  <a:pt x="3981432" y="406816"/>
                  <a:pt x="4034400" y="385496"/>
                </a:cubicBezTo>
                <a:cubicBezTo>
                  <a:pt x="4096895" y="380474"/>
                  <a:pt x="4131671" y="416106"/>
                  <a:pt x="4176121" y="430521"/>
                </a:cubicBezTo>
                <a:cubicBezTo>
                  <a:pt x="4184188" y="384912"/>
                  <a:pt x="4271961" y="453654"/>
                  <a:pt x="4258735" y="412077"/>
                </a:cubicBezTo>
                <a:cubicBezTo>
                  <a:pt x="4321188" y="423941"/>
                  <a:pt x="4292211" y="381252"/>
                  <a:pt x="4348797" y="428832"/>
                </a:cubicBezTo>
                <a:cubicBezTo>
                  <a:pt x="4462546" y="417000"/>
                  <a:pt x="4604724" y="465257"/>
                  <a:pt x="4707799" y="430789"/>
                </a:cubicBezTo>
                <a:lnTo>
                  <a:pt x="4939895" y="425286"/>
                </a:lnTo>
                <a:lnTo>
                  <a:pt x="4972179" y="421596"/>
                </a:lnTo>
                <a:cubicBezTo>
                  <a:pt x="4972369" y="420619"/>
                  <a:pt x="4972557" y="419642"/>
                  <a:pt x="4972746" y="418665"/>
                </a:cubicBezTo>
                <a:cubicBezTo>
                  <a:pt x="4973950" y="416860"/>
                  <a:pt x="4975622" y="416934"/>
                  <a:pt x="4977873" y="418043"/>
                </a:cubicBezTo>
                <a:lnTo>
                  <a:pt x="4981666" y="420512"/>
                </a:lnTo>
                <a:lnTo>
                  <a:pt x="4987781" y="419813"/>
                </a:lnTo>
                <a:lnTo>
                  <a:pt x="5004292" y="418684"/>
                </a:lnTo>
                <a:lnTo>
                  <a:pt x="5011080" y="413543"/>
                </a:lnTo>
                <a:lnTo>
                  <a:pt x="5092908" y="417334"/>
                </a:lnTo>
                <a:lnTo>
                  <a:pt x="5117205" y="410915"/>
                </a:lnTo>
                <a:cubicBezTo>
                  <a:pt x="5139341" y="405953"/>
                  <a:pt x="5161092" y="404460"/>
                  <a:pt x="5180020" y="416669"/>
                </a:cubicBezTo>
                <a:cubicBezTo>
                  <a:pt x="5178705" y="395362"/>
                  <a:pt x="5231666" y="430665"/>
                  <a:pt x="5251931" y="415698"/>
                </a:cubicBezTo>
                <a:cubicBezTo>
                  <a:pt x="5265663" y="402811"/>
                  <a:pt x="5284931" y="410521"/>
                  <a:pt x="5304075" y="410278"/>
                </a:cubicBezTo>
                <a:cubicBezTo>
                  <a:pt x="5325492" y="399487"/>
                  <a:pt x="5412373" y="411177"/>
                  <a:pt x="5437791" y="421851"/>
                </a:cubicBezTo>
                <a:cubicBezTo>
                  <a:pt x="5503260" y="460357"/>
                  <a:pt x="5606433" y="422332"/>
                  <a:pt x="5659855" y="451638"/>
                </a:cubicBezTo>
                <a:cubicBezTo>
                  <a:pt x="5676731" y="455370"/>
                  <a:pt x="5692271" y="456345"/>
                  <a:pt x="5706898" y="455600"/>
                </a:cubicBezTo>
                <a:lnTo>
                  <a:pt x="5754782" y="439912"/>
                </a:lnTo>
                <a:lnTo>
                  <a:pt x="5780510" y="440576"/>
                </a:lnTo>
                <a:lnTo>
                  <a:pt x="5787158" y="438777"/>
                </a:lnTo>
                <a:cubicBezTo>
                  <a:pt x="5799851" y="435298"/>
                  <a:pt x="5812485" y="432173"/>
                  <a:pt x="5825490" y="430438"/>
                </a:cubicBezTo>
                <a:cubicBezTo>
                  <a:pt x="5824203" y="476245"/>
                  <a:pt x="5935878" y="423245"/>
                  <a:pt x="5912104" y="461700"/>
                </a:cubicBezTo>
                <a:cubicBezTo>
                  <a:pt x="5965520" y="460532"/>
                  <a:pt x="5955632" y="481057"/>
                  <a:pt x="5978031" y="475635"/>
                </a:cubicBezTo>
                <a:lnTo>
                  <a:pt x="5983729" y="473608"/>
                </a:lnTo>
                <a:lnTo>
                  <a:pt x="5989115" y="467085"/>
                </a:lnTo>
                <a:lnTo>
                  <a:pt x="6001610" y="466101"/>
                </a:lnTo>
                <a:lnTo>
                  <a:pt x="6014731" y="459798"/>
                </a:lnTo>
                <a:cubicBezTo>
                  <a:pt x="6137008" y="489599"/>
                  <a:pt x="6303861" y="465321"/>
                  <a:pt x="6409381" y="515501"/>
                </a:cubicBezTo>
                <a:lnTo>
                  <a:pt x="6487437" y="553647"/>
                </a:lnTo>
                <a:cubicBezTo>
                  <a:pt x="6528113" y="569393"/>
                  <a:pt x="6571143" y="527170"/>
                  <a:pt x="6610142" y="557790"/>
                </a:cubicBezTo>
                <a:cubicBezTo>
                  <a:pt x="6625126" y="574906"/>
                  <a:pt x="6657993" y="582294"/>
                  <a:pt x="6683551" y="574296"/>
                </a:cubicBezTo>
                <a:cubicBezTo>
                  <a:pt x="6687949" y="572920"/>
                  <a:pt x="6691959" y="571129"/>
                  <a:pt x="6695459" y="568981"/>
                </a:cubicBezTo>
                <a:cubicBezTo>
                  <a:pt x="6742555" y="612018"/>
                  <a:pt x="6769939" y="593080"/>
                  <a:pt x="6792010" y="621866"/>
                </a:cubicBezTo>
                <a:cubicBezTo>
                  <a:pt x="6865220" y="636894"/>
                  <a:pt x="6923060" y="612894"/>
                  <a:pt x="6943635" y="638192"/>
                </a:cubicBezTo>
                <a:cubicBezTo>
                  <a:pt x="6980872" y="638645"/>
                  <a:pt x="7031062" y="613058"/>
                  <a:pt x="7059745" y="640725"/>
                </a:cubicBezTo>
                <a:cubicBezTo>
                  <a:pt x="7063016" y="619497"/>
                  <a:pt x="7102907" y="659336"/>
                  <a:pt x="7124112" y="646371"/>
                </a:cubicBezTo>
                <a:cubicBezTo>
                  <a:pt x="7139051" y="634866"/>
                  <a:pt x="7154640" y="644272"/>
                  <a:pt x="7171770" y="645791"/>
                </a:cubicBezTo>
                <a:cubicBezTo>
                  <a:pt x="7193129" y="637070"/>
                  <a:pt x="7268212" y="656632"/>
                  <a:pt x="7288670" y="669540"/>
                </a:cubicBezTo>
                <a:cubicBezTo>
                  <a:pt x="7339052" y="713700"/>
                  <a:pt x="7439044" y="685512"/>
                  <a:pt x="7480598" y="719452"/>
                </a:cubicBezTo>
                <a:cubicBezTo>
                  <a:pt x="7549749" y="733295"/>
                  <a:pt x="7651088" y="745813"/>
                  <a:pt x="7703580" y="752595"/>
                </a:cubicBezTo>
                <a:cubicBezTo>
                  <a:pt x="7767450" y="757595"/>
                  <a:pt x="7722870" y="790464"/>
                  <a:pt x="7795544" y="760142"/>
                </a:cubicBezTo>
                <a:cubicBezTo>
                  <a:pt x="7898433" y="800898"/>
                  <a:pt x="8150708" y="758225"/>
                  <a:pt x="8234397" y="817628"/>
                </a:cubicBezTo>
                <a:cubicBezTo>
                  <a:pt x="8324317" y="832462"/>
                  <a:pt x="8268141" y="831633"/>
                  <a:pt x="8335061" y="849146"/>
                </a:cubicBezTo>
                <a:cubicBezTo>
                  <a:pt x="8342399" y="903105"/>
                  <a:pt x="8500207" y="925631"/>
                  <a:pt x="8537578" y="956663"/>
                </a:cubicBezTo>
                <a:cubicBezTo>
                  <a:pt x="8631361" y="970564"/>
                  <a:pt x="8701947" y="1017329"/>
                  <a:pt x="8796979" y="1002770"/>
                </a:cubicBezTo>
                <a:cubicBezTo>
                  <a:pt x="8800805" y="1010082"/>
                  <a:pt x="8806424" y="1016287"/>
                  <a:pt x="8813274" y="1021683"/>
                </a:cubicBezTo>
                <a:lnTo>
                  <a:pt x="8817811" y="1024375"/>
                </a:lnTo>
                <a:lnTo>
                  <a:pt x="8819508" y="1023536"/>
                </a:lnTo>
                <a:cubicBezTo>
                  <a:pt x="8825917" y="1021803"/>
                  <a:pt x="8833699" y="1021195"/>
                  <a:pt x="8844321" y="1022121"/>
                </a:cubicBezTo>
                <a:cubicBezTo>
                  <a:pt x="8849047" y="973708"/>
                  <a:pt x="8866578" y="1007760"/>
                  <a:pt x="8901176" y="999714"/>
                </a:cubicBezTo>
                <a:cubicBezTo>
                  <a:pt x="8931141" y="995841"/>
                  <a:pt x="8945799" y="979520"/>
                  <a:pt x="8970456" y="971358"/>
                </a:cubicBezTo>
                <a:cubicBezTo>
                  <a:pt x="8990473" y="966128"/>
                  <a:pt x="8994851" y="980867"/>
                  <a:pt x="9021279" y="968334"/>
                </a:cubicBezTo>
                <a:cubicBezTo>
                  <a:pt x="9068612" y="982595"/>
                  <a:pt x="9107817" y="950499"/>
                  <a:pt x="9144634" y="945164"/>
                </a:cubicBezTo>
                <a:cubicBezTo>
                  <a:pt x="9156291" y="946681"/>
                  <a:pt x="9191524" y="942385"/>
                  <a:pt x="9224215" y="935769"/>
                </a:cubicBezTo>
                <a:lnTo>
                  <a:pt x="9226449" y="935197"/>
                </a:lnTo>
                <a:lnTo>
                  <a:pt x="9242615" y="940365"/>
                </a:lnTo>
                <a:cubicBezTo>
                  <a:pt x="9246547" y="942524"/>
                  <a:pt x="9247167" y="944945"/>
                  <a:pt x="9241484" y="947917"/>
                </a:cubicBezTo>
                <a:cubicBezTo>
                  <a:pt x="9245969" y="951992"/>
                  <a:pt x="9250611" y="953857"/>
                  <a:pt x="9255340" y="954591"/>
                </a:cubicBezTo>
                <a:cubicBezTo>
                  <a:pt x="9264796" y="956057"/>
                  <a:pt x="9274598" y="952996"/>
                  <a:pt x="9284189" y="954041"/>
                </a:cubicBezTo>
                <a:lnTo>
                  <a:pt x="9294504" y="958215"/>
                </a:lnTo>
                <a:lnTo>
                  <a:pt x="9298497" y="958155"/>
                </a:lnTo>
                <a:lnTo>
                  <a:pt x="9307861" y="958940"/>
                </a:lnTo>
                <a:lnTo>
                  <a:pt x="9307085" y="954092"/>
                </a:lnTo>
                <a:cubicBezTo>
                  <a:pt x="9305463" y="949397"/>
                  <a:pt x="9304383" y="944306"/>
                  <a:pt x="9319074" y="946047"/>
                </a:cubicBezTo>
                <a:cubicBezTo>
                  <a:pt x="9349305" y="951935"/>
                  <a:pt x="9361374" y="933135"/>
                  <a:pt x="9372632" y="953006"/>
                </a:cubicBezTo>
                <a:lnTo>
                  <a:pt x="9375071" y="958595"/>
                </a:lnTo>
                <a:lnTo>
                  <a:pt x="9381767" y="959998"/>
                </a:lnTo>
                <a:cubicBezTo>
                  <a:pt x="9385419" y="960114"/>
                  <a:pt x="9387600" y="958963"/>
                  <a:pt x="9387324" y="955424"/>
                </a:cubicBezTo>
                <a:cubicBezTo>
                  <a:pt x="9414634" y="972091"/>
                  <a:pt x="9449605" y="952522"/>
                  <a:pt x="9478921" y="950802"/>
                </a:cubicBezTo>
                <a:cubicBezTo>
                  <a:pt x="9499452" y="966349"/>
                  <a:pt x="9540712" y="947412"/>
                  <a:pt x="9600789" y="953342"/>
                </a:cubicBezTo>
                <a:cubicBezTo>
                  <a:pt x="9623099" y="971104"/>
                  <a:pt x="9641319" y="957149"/>
                  <a:pt x="9685744" y="982941"/>
                </a:cubicBezTo>
                <a:cubicBezTo>
                  <a:pt x="9688118" y="981338"/>
                  <a:pt x="9690956" y="979942"/>
                  <a:pt x="9694172" y="978796"/>
                </a:cubicBezTo>
                <a:cubicBezTo>
                  <a:pt x="9712854" y="972144"/>
                  <a:pt x="9739938" y="975230"/>
                  <a:pt x="9754661" y="985691"/>
                </a:cubicBezTo>
                <a:cubicBezTo>
                  <a:pt x="9826496" y="1021800"/>
                  <a:pt x="9896819" y="1029553"/>
                  <a:pt x="9961620" y="1043270"/>
                </a:cubicBezTo>
                <a:cubicBezTo>
                  <a:pt x="10035471" y="1055817"/>
                  <a:pt x="9991652" y="1018987"/>
                  <a:pt x="10079965" y="1055820"/>
                </a:cubicBezTo>
                <a:cubicBezTo>
                  <a:pt x="10091885" y="1046409"/>
                  <a:pt x="10103779" y="1047350"/>
                  <a:pt x="10122766" y="1054885"/>
                </a:cubicBezTo>
                <a:cubicBezTo>
                  <a:pt x="10158792" y="1060185"/>
                  <a:pt x="10160710" y="1033074"/>
                  <a:pt x="10194425" y="1053652"/>
                </a:cubicBezTo>
                <a:cubicBezTo>
                  <a:pt x="10190401" y="1038468"/>
                  <a:pt x="10264044" y="1056450"/>
                  <a:pt x="10249948" y="1039456"/>
                </a:cubicBezTo>
                <a:cubicBezTo>
                  <a:pt x="10275818" y="1029226"/>
                  <a:pt x="10283688" y="1052223"/>
                  <a:pt x="10309089" y="1043685"/>
                </a:cubicBezTo>
                <a:cubicBezTo>
                  <a:pt x="10335955" y="1044245"/>
                  <a:pt x="10291248" y="1057215"/>
                  <a:pt x="10320289" y="1061835"/>
                </a:cubicBezTo>
                <a:cubicBezTo>
                  <a:pt x="10355953" y="1064839"/>
                  <a:pt x="10351274" y="1091207"/>
                  <a:pt x="10384377" y="1060786"/>
                </a:cubicBezTo>
                <a:cubicBezTo>
                  <a:pt x="10420069" y="1073328"/>
                  <a:pt x="10429874" y="1059045"/>
                  <a:pt x="10481874" y="1057315"/>
                </a:cubicBezTo>
                <a:cubicBezTo>
                  <a:pt x="10501680" y="1068177"/>
                  <a:pt x="10519421" y="1065993"/>
                  <a:pt x="10537450" y="1059745"/>
                </a:cubicBezTo>
                <a:cubicBezTo>
                  <a:pt x="10586493" y="1067520"/>
                  <a:pt x="10633607" y="1060262"/>
                  <a:pt x="10689967" y="1061568"/>
                </a:cubicBezTo>
                <a:cubicBezTo>
                  <a:pt x="10748426" y="1077920"/>
                  <a:pt x="10783057" y="1058234"/>
                  <a:pt x="10843272" y="1059725"/>
                </a:cubicBezTo>
                <a:cubicBezTo>
                  <a:pt x="10898437" y="1087831"/>
                  <a:pt x="10887290" y="1031628"/>
                  <a:pt x="10937143" y="1037919"/>
                </a:cubicBezTo>
                <a:cubicBezTo>
                  <a:pt x="11015338" y="1066127"/>
                  <a:pt x="10938076" y="1019729"/>
                  <a:pt x="11062831" y="1038640"/>
                </a:cubicBezTo>
                <a:cubicBezTo>
                  <a:pt x="11069397" y="1042745"/>
                  <a:pt x="11085203" y="1040603"/>
                  <a:pt x="11084314" y="1035726"/>
                </a:cubicBezTo>
                <a:cubicBezTo>
                  <a:pt x="11092072" y="1037916"/>
                  <a:pt x="11109774" y="1048720"/>
                  <a:pt x="11112761" y="1041304"/>
                </a:cubicBezTo>
                <a:cubicBezTo>
                  <a:pt x="11152966" y="1044024"/>
                  <a:pt x="11192190" y="1052052"/>
                  <a:pt x="11226650" y="1064615"/>
                </a:cubicBezTo>
                <a:cubicBezTo>
                  <a:pt x="11305689" y="1058552"/>
                  <a:pt x="11258784" y="1090166"/>
                  <a:pt x="11315138" y="1091562"/>
                </a:cubicBezTo>
                <a:cubicBezTo>
                  <a:pt x="11361985" y="1080652"/>
                  <a:pt x="11377018" y="1094351"/>
                  <a:pt x="11430149" y="1089068"/>
                </a:cubicBezTo>
                <a:cubicBezTo>
                  <a:pt x="11444825" y="1115277"/>
                  <a:pt x="11479264" y="1090856"/>
                  <a:pt x="11498691" y="1099602"/>
                </a:cubicBezTo>
                <a:cubicBezTo>
                  <a:pt x="11534287" y="1073718"/>
                  <a:pt x="11574772" y="1132835"/>
                  <a:pt x="11608544" y="1135250"/>
                </a:cubicBezTo>
                <a:cubicBezTo>
                  <a:pt x="11665899" y="1134901"/>
                  <a:pt x="11730579" y="1110553"/>
                  <a:pt x="11758635" y="1141533"/>
                </a:cubicBezTo>
                <a:cubicBezTo>
                  <a:pt x="11764015" y="1130111"/>
                  <a:pt x="11760429" y="1113687"/>
                  <a:pt x="11792628" y="1118443"/>
                </a:cubicBezTo>
                <a:cubicBezTo>
                  <a:pt x="11806166" y="1113506"/>
                  <a:pt x="11810246" y="1095634"/>
                  <a:pt x="11835851" y="1106547"/>
                </a:cubicBezTo>
                <a:cubicBezTo>
                  <a:pt x="11801664" y="1119996"/>
                  <a:pt x="11855557" y="1126304"/>
                  <a:pt x="11848808" y="1144622"/>
                </a:cubicBezTo>
                <a:cubicBezTo>
                  <a:pt x="11888209" y="1159428"/>
                  <a:pt x="11982396" y="1150542"/>
                  <a:pt x="11974416" y="1183759"/>
                </a:cubicBezTo>
                <a:cubicBezTo>
                  <a:pt x="11984558" y="1204467"/>
                  <a:pt x="12039206" y="1177765"/>
                  <a:pt x="12037690" y="1199182"/>
                </a:cubicBezTo>
                <a:cubicBezTo>
                  <a:pt x="12061583" y="1187085"/>
                  <a:pt x="12100041" y="1212725"/>
                  <a:pt x="12137350" y="1214847"/>
                </a:cubicBezTo>
                <a:cubicBezTo>
                  <a:pt x="12143663" y="1225017"/>
                  <a:pt x="12152270" y="1225179"/>
                  <a:pt x="12167506" y="1221091"/>
                </a:cubicBezTo>
                <a:lnTo>
                  <a:pt x="12192000" y="1225437"/>
                </a:lnTo>
                <a:lnTo>
                  <a:pt x="12192000" y="2693565"/>
                </a:lnTo>
                <a:lnTo>
                  <a:pt x="0" y="2693565"/>
                </a:lnTo>
                <a:lnTo>
                  <a:pt x="0" y="305932"/>
                </a:lnTo>
                <a:lnTo>
                  <a:pt x="7453" y="309471"/>
                </a:lnTo>
                <a:cubicBezTo>
                  <a:pt x="23896" y="319081"/>
                  <a:pt x="38977" y="328472"/>
                  <a:pt x="56573" y="335374"/>
                </a:cubicBezTo>
                <a:cubicBezTo>
                  <a:pt x="69155" y="358380"/>
                  <a:pt x="163342" y="348134"/>
                  <a:pt x="184586" y="353266"/>
                </a:cubicBezTo>
                <a:cubicBezTo>
                  <a:pt x="214121" y="345491"/>
                  <a:pt x="204765" y="347033"/>
                  <a:pt x="235650" y="342210"/>
                </a:cubicBezTo>
                <a:cubicBezTo>
                  <a:pt x="247937" y="316367"/>
                  <a:pt x="302580" y="328405"/>
                  <a:pt x="333156" y="324339"/>
                </a:cubicBezTo>
                <a:cubicBezTo>
                  <a:pt x="339717" y="301268"/>
                  <a:pt x="360087" y="295523"/>
                  <a:pt x="414362" y="275773"/>
                </a:cubicBezTo>
                <a:cubicBezTo>
                  <a:pt x="420721" y="249657"/>
                  <a:pt x="488456" y="282645"/>
                  <a:pt x="509613" y="242197"/>
                </a:cubicBezTo>
                <a:cubicBezTo>
                  <a:pt x="513387" y="243636"/>
                  <a:pt x="517437" y="244726"/>
                  <a:pt x="521640" y="245434"/>
                </a:cubicBezTo>
                <a:cubicBezTo>
                  <a:pt x="546049" y="249549"/>
                  <a:pt x="570152" y="240147"/>
                  <a:pt x="575469" y="224434"/>
                </a:cubicBezTo>
                <a:cubicBezTo>
                  <a:pt x="614641" y="165790"/>
                  <a:pt x="675649" y="197289"/>
                  <a:pt x="727704" y="167150"/>
                </a:cubicBezTo>
                <a:cubicBezTo>
                  <a:pt x="789763" y="136526"/>
                  <a:pt x="780796" y="134575"/>
                  <a:pt x="835654" y="71601"/>
                </a:cubicBezTo>
                <a:cubicBezTo>
                  <a:pt x="855810" y="80465"/>
                  <a:pt x="866761" y="76836"/>
                  <a:pt x="878896" y="63761"/>
                </a:cubicBezTo>
                <a:cubicBezTo>
                  <a:pt x="909898" y="49812"/>
                  <a:pt x="935837" y="82137"/>
                  <a:pt x="951001" y="50233"/>
                </a:cubicBezTo>
                <a:cubicBezTo>
                  <a:pt x="953370" y="55026"/>
                  <a:pt x="958711" y="56299"/>
                  <a:pt x="965408" y="55880"/>
                </a:cubicBezTo>
                <a:lnTo>
                  <a:pt x="971791" y="54603"/>
                </a:lnTo>
                <a:lnTo>
                  <a:pt x="972435" y="54961"/>
                </a:lnTo>
                <a:lnTo>
                  <a:pt x="973799" y="54202"/>
                </a:lnTo>
                <a:lnTo>
                  <a:pt x="987946" y="51373"/>
                </a:lnTo>
                <a:cubicBezTo>
                  <a:pt x="1003526" y="47416"/>
                  <a:pt x="1018060" y="43999"/>
                  <a:pt x="1018608" y="55733"/>
                </a:cubicBezTo>
                <a:cubicBezTo>
                  <a:pt x="1027284" y="57464"/>
                  <a:pt x="1033006" y="56925"/>
                  <a:pt x="1037218" y="55219"/>
                </a:cubicBezTo>
                <a:cubicBezTo>
                  <a:pt x="1045641" y="51809"/>
                  <a:pt x="1048029" y="43734"/>
                  <a:pt x="1055961" y="39838"/>
                </a:cubicBezTo>
                <a:lnTo>
                  <a:pt x="1068713" y="38669"/>
                </a:lnTo>
                <a:lnTo>
                  <a:pt x="1071331" y="36555"/>
                </a:lnTo>
                <a:lnTo>
                  <a:pt x="1078748" y="32518"/>
                </a:lnTo>
                <a:lnTo>
                  <a:pt x="1071510" y="28114"/>
                </a:lnTo>
                <a:cubicBezTo>
                  <a:pt x="1063911" y="24295"/>
                  <a:pt x="1145676" y="19987"/>
                  <a:pt x="1158018" y="14155"/>
                </a:cubicBezTo>
                <a:lnTo>
                  <a:pt x="1231493" y="2246"/>
                </a:lnTo>
                <a:lnTo>
                  <a:pt x="1355072" y="31208"/>
                </a:lnTo>
                <a:cubicBezTo>
                  <a:pt x="1384547" y="167"/>
                  <a:pt x="1449853" y="16313"/>
                  <a:pt x="1479835" y="0"/>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a:extLst>
              <a:ext uri="{FF2B5EF4-FFF2-40B4-BE49-F238E27FC236}">
                <a16:creationId xmlns:a16="http://schemas.microsoft.com/office/drawing/2014/main" id="{43A96DE5-4A17-FA7E-2F2A-2794D3AB39C9}"/>
              </a:ext>
            </a:extLst>
          </p:cNvPr>
          <p:cNvSpPr>
            <a:spLocks noGrp="1"/>
          </p:cNvSpPr>
          <p:nvPr>
            <p:ph type="title"/>
          </p:nvPr>
        </p:nvSpPr>
        <p:spPr>
          <a:xfrm>
            <a:off x="1050735" y="5292964"/>
            <a:ext cx="9201644" cy="708658"/>
          </a:xfrm>
        </p:spPr>
        <p:txBody>
          <a:bodyPr vert="horz" lIns="91440" tIns="45720" rIns="91440" bIns="45720" rtlCol="0" anchor="b">
            <a:normAutofit/>
          </a:bodyPr>
          <a:lstStyle/>
          <a:p>
            <a:pPr algn="l" defTabSz="914400" eaLnBrk="1" hangingPunct="1">
              <a:lnSpc>
                <a:spcPct val="90000"/>
              </a:lnSpc>
            </a:pPr>
            <a:r>
              <a:rPr lang="en-US" sz="4000" kern="1200" dirty="0">
                <a:solidFill>
                  <a:srgbClr val="04003F"/>
                </a:solidFill>
                <a:latin typeface="+mj-lt"/>
                <a:ea typeface="+mj-ea"/>
                <a:cs typeface="+mj-cs"/>
              </a:rPr>
              <a:t>How we </a:t>
            </a:r>
            <a:r>
              <a:rPr lang="en-US" sz="4000" dirty="0">
                <a:solidFill>
                  <a:srgbClr val="04003F"/>
                </a:solidFill>
                <a:latin typeface="+mj-lt"/>
                <a:ea typeface="+mj-ea"/>
                <a:cs typeface="+mj-cs"/>
              </a:rPr>
              <a:t>respond</a:t>
            </a:r>
            <a:r>
              <a:rPr lang="en-US" sz="4000" kern="1200" dirty="0">
                <a:solidFill>
                  <a:srgbClr val="04003F"/>
                </a:solidFill>
                <a:latin typeface="+mj-lt"/>
                <a:ea typeface="+mj-ea"/>
                <a:cs typeface="+mj-cs"/>
              </a:rPr>
              <a:t> </a:t>
            </a:r>
          </a:p>
        </p:txBody>
      </p:sp>
      <p:sp>
        <p:nvSpPr>
          <p:cNvPr id="50" name="Freeform: Shape 49">
            <a:extLst>
              <a:ext uri="{FF2B5EF4-FFF2-40B4-BE49-F238E27FC236}">
                <a16:creationId xmlns:a16="http://schemas.microsoft.com/office/drawing/2014/main" id="{EAD7E7B8-AA45-4F77-BF30-BBED93132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5277223" y="-1"/>
            <a:ext cx="6914777" cy="643325"/>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2808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566 w 6884912"/>
              <a:gd name="connsiteY39" fmla="*/ 621301 h 1161397"/>
              <a:gd name="connsiteX40" fmla="*/ 1731986 w 6884912"/>
              <a:gd name="connsiteY40" fmla="*/ 589682 h 1161397"/>
              <a:gd name="connsiteX41" fmla="*/ 1927935 w 6884912"/>
              <a:gd name="connsiteY41" fmla="*/ 622808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566 w 6884912"/>
              <a:gd name="connsiteY39" fmla="*/ 621301 h 1161397"/>
              <a:gd name="connsiteX40" fmla="*/ 1731986 w 6884912"/>
              <a:gd name="connsiteY40" fmla="*/ 589682 h 1161397"/>
              <a:gd name="connsiteX41" fmla="*/ 1927935 w 6884912"/>
              <a:gd name="connsiteY41" fmla="*/ 622808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566 w 6884912"/>
              <a:gd name="connsiteY39" fmla="*/ 621301 h 1161397"/>
              <a:gd name="connsiteX40" fmla="*/ 1731986 w 6884912"/>
              <a:gd name="connsiteY40" fmla="*/ 589682 h 1161397"/>
              <a:gd name="connsiteX41" fmla="*/ 1927935 w 6884912"/>
              <a:gd name="connsiteY41" fmla="*/ 622808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566 w 6884912"/>
              <a:gd name="connsiteY39" fmla="*/ 621301 h 1161397"/>
              <a:gd name="connsiteX40" fmla="*/ 1731986 w 6884912"/>
              <a:gd name="connsiteY40" fmla="*/ 589682 h 1161397"/>
              <a:gd name="connsiteX41" fmla="*/ 1927935 w 6884912"/>
              <a:gd name="connsiteY41" fmla="*/ 622808 h 1161397"/>
              <a:gd name="connsiteX42" fmla="*/ 2066980 w 6884912"/>
              <a:gd name="connsiteY42" fmla="*/ 550413 h 1161397"/>
              <a:gd name="connsiteX43" fmla="*/ 2317462 w 6884912"/>
              <a:gd name="connsiteY43" fmla="*/ 519603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566 w 6884912"/>
              <a:gd name="connsiteY39" fmla="*/ 621301 h 1161397"/>
              <a:gd name="connsiteX40" fmla="*/ 1731986 w 6884912"/>
              <a:gd name="connsiteY40" fmla="*/ 589682 h 1161397"/>
              <a:gd name="connsiteX41" fmla="*/ 1927935 w 6884912"/>
              <a:gd name="connsiteY41" fmla="*/ 622808 h 1161397"/>
              <a:gd name="connsiteX42" fmla="*/ 2066980 w 6884912"/>
              <a:gd name="connsiteY42" fmla="*/ 550413 h 1161397"/>
              <a:gd name="connsiteX43" fmla="*/ 2317462 w 6884912"/>
              <a:gd name="connsiteY43" fmla="*/ 519603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89566 w 6884912"/>
              <a:gd name="connsiteY38" fmla="*/ 621301 h 1161397"/>
              <a:gd name="connsiteX39" fmla="*/ 1731986 w 6884912"/>
              <a:gd name="connsiteY39" fmla="*/ 589682 h 1161397"/>
              <a:gd name="connsiteX40" fmla="*/ 1927935 w 6884912"/>
              <a:gd name="connsiteY40" fmla="*/ 622808 h 1161397"/>
              <a:gd name="connsiteX41" fmla="*/ 2066980 w 6884912"/>
              <a:gd name="connsiteY41" fmla="*/ 550413 h 1161397"/>
              <a:gd name="connsiteX42" fmla="*/ 2317462 w 6884912"/>
              <a:gd name="connsiteY42" fmla="*/ 519603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127968 w 6884912"/>
              <a:gd name="connsiteY56" fmla="*/ 287613 h 1161397"/>
              <a:gd name="connsiteX57" fmla="*/ 3222191 w 6884912"/>
              <a:gd name="connsiteY57" fmla="*/ 307887 h 1161397"/>
              <a:gd name="connsiteX58" fmla="*/ 3227953 w 6884912"/>
              <a:gd name="connsiteY58" fmla="*/ 297650 h 1161397"/>
              <a:gd name="connsiteX59" fmla="*/ 3287859 w 6884912"/>
              <a:gd name="connsiteY59" fmla="*/ 287558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134285 w 6884912"/>
              <a:gd name="connsiteY77" fmla="*/ 235592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24901 w 6884912"/>
              <a:gd name="connsiteY19" fmla="*/ 71762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89566 w 6884912"/>
              <a:gd name="connsiteY38" fmla="*/ 621301 h 1161397"/>
              <a:gd name="connsiteX39" fmla="*/ 1731986 w 6884912"/>
              <a:gd name="connsiteY39" fmla="*/ 589682 h 1161397"/>
              <a:gd name="connsiteX40" fmla="*/ 1927935 w 6884912"/>
              <a:gd name="connsiteY40" fmla="*/ 622808 h 1161397"/>
              <a:gd name="connsiteX41" fmla="*/ 2066980 w 6884912"/>
              <a:gd name="connsiteY41" fmla="*/ 550413 h 1161397"/>
              <a:gd name="connsiteX42" fmla="*/ 2317462 w 6884912"/>
              <a:gd name="connsiteY42" fmla="*/ 519603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127968 w 6884912"/>
              <a:gd name="connsiteY56" fmla="*/ 287613 h 1161397"/>
              <a:gd name="connsiteX57" fmla="*/ 3222191 w 6884912"/>
              <a:gd name="connsiteY57" fmla="*/ 307887 h 1161397"/>
              <a:gd name="connsiteX58" fmla="*/ 3227953 w 6884912"/>
              <a:gd name="connsiteY58" fmla="*/ 297650 h 1161397"/>
              <a:gd name="connsiteX59" fmla="*/ 3287859 w 6884912"/>
              <a:gd name="connsiteY59" fmla="*/ 287558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134285 w 6884912"/>
              <a:gd name="connsiteY77" fmla="*/ 235592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24901 w 6884912"/>
              <a:gd name="connsiteY19" fmla="*/ 71762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89566 w 6884912"/>
              <a:gd name="connsiteY38" fmla="*/ 621301 h 1161397"/>
              <a:gd name="connsiteX39" fmla="*/ 1731986 w 6884912"/>
              <a:gd name="connsiteY39" fmla="*/ 589682 h 1161397"/>
              <a:gd name="connsiteX40" fmla="*/ 1927935 w 6884912"/>
              <a:gd name="connsiteY40" fmla="*/ 622808 h 1161397"/>
              <a:gd name="connsiteX41" fmla="*/ 2066980 w 6884912"/>
              <a:gd name="connsiteY41" fmla="*/ 550413 h 1161397"/>
              <a:gd name="connsiteX42" fmla="*/ 2317462 w 6884912"/>
              <a:gd name="connsiteY42" fmla="*/ 519603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127968 w 6884912"/>
              <a:gd name="connsiteY56" fmla="*/ 287613 h 1161397"/>
              <a:gd name="connsiteX57" fmla="*/ 3222191 w 6884912"/>
              <a:gd name="connsiteY57" fmla="*/ 307887 h 1161397"/>
              <a:gd name="connsiteX58" fmla="*/ 3227953 w 6884912"/>
              <a:gd name="connsiteY58" fmla="*/ 297650 h 1161397"/>
              <a:gd name="connsiteX59" fmla="*/ 3287859 w 6884912"/>
              <a:gd name="connsiteY59" fmla="*/ 287558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134285 w 6884912"/>
              <a:gd name="connsiteY77" fmla="*/ 235592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24901 w 6884912"/>
              <a:gd name="connsiteY19" fmla="*/ 71762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89566 w 6884912"/>
              <a:gd name="connsiteY38" fmla="*/ 621301 h 1161397"/>
              <a:gd name="connsiteX39" fmla="*/ 1731986 w 6884912"/>
              <a:gd name="connsiteY39" fmla="*/ 589682 h 1161397"/>
              <a:gd name="connsiteX40" fmla="*/ 1927935 w 6884912"/>
              <a:gd name="connsiteY40" fmla="*/ 622808 h 1161397"/>
              <a:gd name="connsiteX41" fmla="*/ 2066980 w 6884912"/>
              <a:gd name="connsiteY41" fmla="*/ 550413 h 1161397"/>
              <a:gd name="connsiteX42" fmla="*/ 2317462 w 6884912"/>
              <a:gd name="connsiteY42" fmla="*/ 519603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127968 w 6884912"/>
              <a:gd name="connsiteY56" fmla="*/ 287613 h 1161397"/>
              <a:gd name="connsiteX57" fmla="*/ 3222191 w 6884912"/>
              <a:gd name="connsiteY57" fmla="*/ 307887 h 1161397"/>
              <a:gd name="connsiteX58" fmla="*/ 3227953 w 6884912"/>
              <a:gd name="connsiteY58" fmla="*/ 297650 h 1161397"/>
              <a:gd name="connsiteX59" fmla="*/ 3287859 w 6884912"/>
              <a:gd name="connsiteY59" fmla="*/ 287558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134285 w 6884912"/>
              <a:gd name="connsiteY77" fmla="*/ 235592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24901 w 6884912"/>
              <a:gd name="connsiteY19" fmla="*/ 71762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89566 w 6884912"/>
              <a:gd name="connsiteY38" fmla="*/ 621301 h 1161397"/>
              <a:gd name="connsiteX39" fmla="*/ 1731986 w 6884912"/>
              <a:gd name="connsiteY39" fmla="*/ 589682 h 1161397"/>
              <a:gd name="connsiteX40" fmla="*/ 1927935 w 6884912"/>
              <a:gd name="connsiteY40" fmla="*/ 622808 h 1161397"/>
              <a:gd name="connsiteX41" fmla="*/ 2066980 w 6884912"/>
              <a:gd name="connsiteY41" fmla="*/ 550413 h 1161397"/>
              <a:gd name="connsiteX42" fmla="*/ 2317462 w 6884912"/>
              <a:gd name="connsiteY42" fmla="*/ 519603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127968 w 6884912"/>
              <a:gd name="connsiteY56" fmla="*/ 287613 h 1161397"/>
              <a:gd name="connsiteX57" fmla="*/ 3222191 w 6884912"/>
              <a:gd name="connsiteY57" fmla="*/ 307887 h 1161397"/>
              <a:gd name="connsiteX58" fmla="*/ 3227953 w 6884912"/>
              <a:gd name="connsiteY58" fmla="*/ 297650 h 1161397"/>
              <a:gd name="connsiteX59" fmla="*/ 3287859 w 6884912"/>
              <a:gd name="connsiteY59" fmla="*/ 287558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134285 w 6884912"/>
              <a:gd name="connsiteY77" fmla="*/ 235592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24901 w 6884912"/>
              <a:gd name="connsiteY19" fmla="*/ 71762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89566 w 6884912"/>
              <a:gd name="connsiteY38" fmla="*/ 621301 h 1161397"/>
              <a:gd name="connsiteX39" fmla="*/ 1731986 w 6884912"/>
              <a:gd name="connsiteY39" fmla="*/ 589682 h 1161397"/>
              <a:gd name="connsiteX40" fmla="*/ 1927935 w 6884912"/>
              <a:gd name="connsiteY40" fmla="*/ 622808 h 1161397"/>
              <a:gd name="connsiteX41" fmla="*/ 2066980 w 6884912"/>
              <a:gd name="connsiteY41" fmla="*/ 550413 h 1161397"/>
              <a:gd name="connsiteX42" fmla="*/ 2317462 w 6884912"/>
              <a:gd name="connsiteY42" fmla="*/ 519603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127968 w 6884912"/>
              <a:gd name="connsiteY56" fmla="*/ 287613 h 1161397"/>
              <a:gd name="connsiteX57" fmla="*/ 3222191 w 6884912"/>
              <a:gd name="connsiteY57" fmla="*/ 307887 h 1161397"/>
              <a:gd name="connsiteX58" fmla="*/ 3227953 w 6884912"/>
              <a:gd name="connsiteY58" fmla="*/ 297650 h 1161397"/>
              <a:gd name="connsiteX59" fmla="*/ 3287859 w 6884912"/>
              <a:gd name="connsiteY59" fmla="*/ 287558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134285 w 6884912"/>
              <a:gd name="connsiteY77" fmla="*/ 235592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03986" y="741935"/>
                  <a:pt x="1124901" y="717624"/>
                </a:cubicBezTo>
                <a:lnTo>
                  <a:pt x="1158800" y="700004"/>
                </a:lnTo>
                <a:lnTo>
                  <a:pt x="1166947" y="700762"/>
                </a:lnTo>
                <a:cubicBezTo>
                  <a:pt x="1172432" y="700717"/>
                  <a:pt x="1175913" y="699961"/>
                  <a:pt x="1178135" y="698631"/>
                </a:cubicBezTo>
                <a:cubicBezTo>
                  <a:pt x="1178190" y="698452"/>
                  <a:pt x="1178246" y="698273"/>
                  <a:pt x="1178301" y="698094"/>
                </a:cubicBez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83251" y="614883"/>
                  <a:pt x="1589566" y="621301"/>
                </a:cubicBezTo>
                <a:cubicBezTo>
                  <a:pt x="1652500" y="621160"/>
                  <a:pt x="1659006" y="610309"/>
                  <a:pt x="1731986" y="589682"/>
                </a:cubicBezTo>
                <a:cubicBezTo>
                  <a:pt x="1772526" y="597621"/>
                  <a:pt x="1896056" y="567525"/>
                  <a:pt x="1927935" y="622808"/>
                </a:cubicBezTo>
                <a:cubicBezTo>
                  <a:pt x="1983767" y="616263"/>
                  <a:pt x="1996263" y="568569"/>
                  <a:pt x="2066980" y="550413"/>
                </a:cubicBezTo>
                <a:cubicBezTo>
                  <a:pt x="2136397" y="548191"/>
                  <a:pt x="2224774" y="514787"/>
                  <a:pt x="2317462" y="519603"/>
                </a:cubicBezTo>
                <a:cubicBezTo>
                  <a:pt x="2353676" y="459395"/>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3789" y="162396"/>
                  <a:pt x="6290640" y="167441"/>
                </a:cubicBezTo>
                <a:cubicBezTo>
                  <a:pt x="6330523" y="169653"/>
                  <a:pt x="6344211" y="181356"/>
                  <a:pt x="6380420" y="173195"/>
                </a:cubicBezTo>
                <a:cubicBezTo>
                  <a:pt x="6420580" y="151473"/>
                  <a:pt x="6491390" y="127709"/>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id="{0626625D-ED63-4E15-AC54-D7D501150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9868" y="708300"/>
            <a:ext cx="10449645" cy="4095981"/>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7" name="Picture 6">
            <a:extLst>
              <a:ext uri="{FF2B5EF4-FFF2-40B4-BE49-F238E27FC236}">
                <a16:creationId xmlns:a16="http://schemas.microsoft.com/office/drawing/2014/main" id="{BFDAB2EC-8ACD-1632-6D1C-F97EAB23A637}"/>
              </a:ext>
            </a:extLst>
          </p:cNvPr>
          <p:cNvPicPr>
            <a:picLocks noChangeAspect="1"/>
          </p:cNvPicPr>
          <p:nvPr/>
        </p:nvPicPr>
        <p:blipFill>
          <a:blip r:embed="rId3"/>
          <a:srcRect l="18149" r="10508" b="2"/>
          <a:stretch/>
        </p:blipFill>
        <p:spPr>
          <a:xfrm>
            <a:off x="1050735" y="867719"/>
            <a:ext cx="5009718" cy="3774247"/>
          </a:xfrm>
          <a:prstGeom prst="rect">
            <a:avLst/>
          </a:prstGeom>
        </p:spPr>
      </p:pic>
      <p:sp>
        <p:nvSpPr>
          <p:cNvPr id="2" name="Content Placeholder 1">
            <a:extLst>
              <a:ext uri="{FF2B5EF4-FFF2-40B4-BE49-F238E27FC236}">
                <a16:creationId xmlns:a16="http://schemas.microsoft.com/office/drawing/2014/main" id="{7D451FC5-1C1E-917A-8BC4-6F17A4F195E7}"/>
              </a:ext>
            </a:extLst>
          </p:cNvPr>
          <p:cNvSpPr>
            <a:spLocks noGrp="1"/>
          </p:cNvSpPr>
          <p:nvPr>
            <p:ph idx="1"/>
          </p:nvPr>
        </p:nvSpPr>
        <p:spPr>
          <a:xfrm>
            <a:off x="6400800" y="856378"/>
            <a:ext cx="4740466" cy="3785588"/>
          </a:xfrm>
        </p:spPr>
        <p:txBody>
          <a:bodyPr/>
          <a:lstStyle/>
          <a:p>
            <a:pPr marL="342900" indent="-342900">
              <a:buFont typeface="Arial" panose="020B0604020202020204" pitchFamily="34" charset="0"/>
              <a:buChar char="•"/>
            </a:pPr>
            <a:r>
              <a:rPr lang="en-AU" dirty="0"/>
              <a:t>Counselling </a:t>
            </a:r>
          </a:p>
          <a:p>
            <a:pPr marL="342900" indent="-342900">
              <a:buFont typeface="Arial" panose="020B0604020202020204" pitchFamily="34" charset="0"/>
              <a:buChar char="•"/>
            </a:pPr>
            <a:r>
              <a:rPr lang="en-AU" dirty="0"/>
              <a:t>Settle by agreement </a:t>
            </a:r>
          </a:p>
          <a:p>
            <a:pPr marL="342900" indent="-342900">
              <a:buFont typeface="Arial" panose="020B0604020202020204" pitchFamily="34" charset="0"/>
              <a:buChar char="•"/>
            </a:pPr>
            <a:r>
              <a:rPr lang="en-AU" dirty="0"/>
              <a:t>Conciliation</a:t>
            </a:r>
          </a:p>
          <a:p>
            <a:pPr marL="342900" indent="-342900">
              <a:buFont typeface="Arial" panose="020B0604020202020204" pitchFamily="34" charset="0"/>
              <a:buChar char="•"/>
            </a:pPr>
            <a:r>
              <a:rPr lang="en-AU" dirty="0"/>
              <a:t>Investigation </a:t>
            </a:r>
          </a:p>
          <a:p>
            <a:pPr marL="342900" indent="-342900">
              <a:buFont typeface="Arial" panose="020B0604020202020204" pitchFamily="34" charset="0"/>
              <a:buChar char="•"/>
            </a:pPr>
            <a:r>
              <a:rPr lang="en-AU" dirty="0"/>
              <a:t>Refer the matter </a:t>
            </a:r>
          </a:p>
          <a:p>
            <a:pPr marL="342900" indent="-342900">
              <a:buFont typeface="Arial" panose="020B0604020202020204" pitchFamily="34" charset="0"/>
              <a:buChar char="•"/>
            </a:pPr>
            <a:r>
              <a:rPr lang="en-AU" dirty="0"/>
              <a:t>Prohibition order </a:t>
            </a:r>
          </a:p>
          <a:p>
            <a:pPr marL="342900" indent="-342900">
              <a:buFont typeface="Arial" panose="020B0604020202020204" pitchFamily="34" charset="0"/>
              <a:buChar char="•"/>
            </a:pPr>
            <a:r>
              <a:rPr lang="en-AU" dirty="0"/>
              <a:t>No further action</a:t>
            </a:r>
          </a:p>
          <a:p>
            <a:endParaRPr lang="en-AU" dirty="0"/>
          </a:p>
          <a:p>
            <a:endParaRPr lang="en-AU" dirty="0"/>
          </a:p>
        </p:txBody>
      </p:sp>
    </p:spTree>
    <p:extLst>
      <p:ext uri="{BB962C8B-B14F-4D97-AF65-F5344CB8AC3E}">
        <p14:creationId xmlns:p14="http://schemas.microsoft.com/office/powerpoint/2010/main" val="2575478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2" name="Rectangle 13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3" name="Rectangle 13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4" name="Rectangle 13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5" name="Rectangle 13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3" name="Picture 2">
            <a:extLst>
              <a:ext uri="{FF2B5EF4-FFF2-40B4-BE49-F238E27FC236}">
                <a16:creationId xmlns:a16="http://schemas.microsoft.com/office/drawing/2014/main" id="{CD55681A-8698-2CD1-A1FA-C9D4BC749DA3}"/>
              </a:ext>
            </a:extLst>
          </p:cNvPr>
          <p:cNvPicPr>
            <a:picLocks noChangeAspect="1"/>
          </p:cNvPicPr>
          <p:nvPr/>
        </p:nvPicPr>
        <p:blipFill rotWithShape="1">
          <a:blip r:embed="rId3"/>
          <a:srcRect t="4985" b="1321"/>
          <a:stretch/>
        </p:blipFill>
        <p:spPr>
          <a:xfrm>
            <a:off x="457200" y="457200"/>
            <a:ext cx="11277600" cy="5943600"/>
          </a:xfrm>
          <a:prstGeom prst="rect">
            <a:avLst/>
          </a:prstGeom>
        </p:spPr>
      </p:pic>
      <p:sp>
        <p:nvSpPr>
          <p:cNvPr id="7" name="TextBox 6">
            <a:extLst>
              <a:ext uri="{FF2B5EF4-FFF2-40B4-BE49-F238E27FC236}">
                <a16:creationId xmlns:a16="http://schemas.microsoft.com/office/drawing/2014/main" id="{5C9AE579-98B1-3E84-0401-C66B63D70840}"/>
              </a:ext>
            </a:extLst>
          </p:cNvPr>
          <p:cNvSpPr txBox="1"/>
          <p:nvPr/>
        </p:nvSpPr>
        <p:spPr>
          <a:xfrm>
            <a:off x="7809379" y="2889835"/>
            <a:ext cx="3750998" cy="1889135"/>
          </a:xfrm>
          <a:prstGeom prst="rect">
            <a:avLst/>
          </a:prstGeom>
        </p:spPr>
        <p:txBody>
          <a:bodyPr vert="horz" lIns="91440" tIns="45720" rIns="91440" bIns="45720" rtlCol="0">
            <a:normAutofit/>
          </a:bodyPr>
          <a:lstStyle/>
          <a:p>
            <a:pPr marL="0" marR="0" lvl="0" indent="0" algn="l" defTabSz="914400" rtl="0" eaLnBrk="1" fontAlgn="base" latinLnBrk="0" hangingPunct="1">
              <a:lnSpc>
                <a:spcPct val="90000"/>
              </a:lnSpc>
              <a:spcBef>
                <a:spcPct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hlinkClick r:id="rId4"/>
            </a:endParaRPr>
          </a:p>
          <a:p>
            <a:pPr marL="0" marR="0" lvl="0" indent="0" algn="l" defTabSz="914400" rtl="0" eaLnBrk="1" fontAlgn="base" latinLnBrk="0" hangingPunct="1">
              <a:lnSpc>
                <a:spcPct val="90000"/>
              </a:lnSpc>
              <a:spcBef>
                <a:spcPct val="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endParaRPr>
          </a:p>
        </p:txBody>
      </p:sp>
    </p:spTree>
    <p:extLst>
      <p:ext uri="{BB962C8B-B14F-4D97-AF65-F5344CB8AC3E}">
        <p14:creationId xmlns:p14="http://schemas.microsoft.com/office/powerpoint/2010/main" val="2579303677"/>
      </p:ext>
    </p:extLst>
  </p:cSld>
  <p:clrMapOvr>
    <a:masterClrMapping/>
  </p:clrMapOvr>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DWC2 Presentation Template 16x9.POTX" id="{A2CBDA7E-09C4-420C-9C32-062DDEF5875B}" vid="{99D97FC2-0F24-4229-8C1F-4D47D92E4504}"/>
    </a:ext>
  </a:extLst>
</a:theme>
</file>

<file path=ppt/theme/theme2.xml><?xml version="1.0" encoding="utf-8"?>
<a:theme xmlns:a="http://schemas.openxmlformats.org/drawingml/2006/main" name="1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nu slides.potx" id="{A4159087-C8FF-45EC-A4FE-70E2440A0D6B}" vid="{44BC1B24-EE97-4F9B-BAE8-47D9F61F2EF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04F20F19C4104BBBAB94593FED5702" ma:contentTypeVersion="18" ma:contentTypeDescription="Create a new document." ma:contentTypeScope="" ma:versionID="f7531abf48b76d05d64a90e3d6db86ee">
  <xsd:schema xmlns:xsd="http://www.w3.org/2001/XMLSchema" xmlns:xs="http://www.w3.org/2001/XMLSchema" xmlns:p="http://schemas.microsoft.com/office/2006/metadata/properties" xmlns:ns2="3fdefc27-9daa-4412-9bc3-ba173f0af375" xmlns:ns3="81ce4eaa-4cb8-4908-9479-89279dfc8e74" xmlns:ns4="5ce0f2b5-5be5-4508-bce9-d7011ece0659" targetNamespace="http://schemas.microsoft.com/office/2006/metadata/properties" ma:root="true" ma:fieldsID="914719970bfc310085aba3c8941c38a7" ns2:_="" ns3:_="" ns4:_="">
    <xsd:import namespace="3fdefc27-9daa-4412-9bc3-ba173f0af375"/>
    <xsd:import namespace="81ce4eaa-4cb8-4908-9479-89279dfc8e74"/>
    <xsd:import namespace="5ce0f2b5-5be5-4508-bce9-d7011ece065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2:MediaLengthInSeconds" minOccurs="0"/>
                <xsd:element ref="ns2:MediaServiceLocation"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defc27-9daa-4412-9bc3-ba173f0af3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e24e156-28e6-48ad-9c0f-4171595c9d9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ce4eaa-4cb8-4908-9479-89279dfc8e7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e0f2b5-5be5-4508-bce9-d7011ece065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57dbd580-1f03-45fe-bd60-673d25e25a5a}" ma:internalName="TaxCatchAll" ma:showField="CatchAllData" ma:web="81ce4eaa-4cb8-4908-9479-89279dfc8e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ce0f2b5-5be5-4508-bce9-d7011ece0659" xsi:nil="true"/>
    <lcf76f155ced4ddcb4097134ff3c332f xmlns="3fdefc27-9daa-4412-9bc3-ba173f0af37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FCF6D7-8ABF-417A-953B-D78696E110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defc27-9daa-4412-9bc3-ba173f0af375"/>
    <ds:schemaRef ds:uri="81ce4eaa-4cb8-4908-9479-89279dfc8e74"/>
    <ds:schemaRef ds:uri="5ce0f2b5-5be5-4508-bce9-d7011ece06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924549-9447-4AE8-8227-57D2F8F05E8A}">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3fdefc27-9daa-4412-9bc3-ba173f0af375"/>
    <ds:schemaRef ds:uri="81ce4eaa-4cb8-4908-9479-89279dfc8e74"/>
    <ds:schemaRef ds:uri="http://schemas.microsoft.com/office/2006/metadata/properties"/>
    <ds:schemaRef ds:uri="http://schemas.openxmlformats.org/package/2006/metadata/core-properties"/>
    <ds:schemaRef ds:uri="5ce0f2b5-5be5-4508-bce9-d7011ece0659"/>
    <ds:schemaRef ds:uri="http://www.w3.org/XML/1998/namespace"/>
  </ds:schemaRefs>
</ds:datastoreItem>
</file>

<file path=customXml/itemProps3.xml><?xml version="1.0" encoding="utf-8"?>
<ds:datastoreItem xmlns:ds="http://schemas.openxmlformats.org/officeDocument/2006/customXml" ds:itemID="{5E483E70-8696-4D53-964B-054659DB41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25047</TotalTime>
  <Words>2369</Words>
  <Application>Microsoft Office PowerPoint</Application>
  <PresentationFormat>Widescreen</PresentationFormat>
  <Paragraphs>168</Paragraphs>
  <Slides>16</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ＭＳ Ｐゴシック</vt:lpstr>
      <vt:lpstr>Arial</vt:lpstr>
      <vt:lpstr>Calibri</vt:lpstr>
      <vt:lpstr>Calibri Light</vt:lpstr>
      <vt:lpstr>Default Design</vt:lpstr>
      <vt:lpstr>1_Default Design</vt:lpstr>
      <vt:lpstr>Victorian Disability Worker Commission Disability worker Regulation Scheme    Lifestyle Centered Services   </vt:lpstr>
      <vt:lpstr>Why we do what we do </vt:lpstr>
      <vt:lpstr> Disability Services Safeguards Act 2018 (Vic) </vt:lpstr>
      <vt:lpstr>Regulatory environment</vt:lpstr>
      <vt:lpstr>Code of Conduct </vt:lpstr>
      <vt:lpstr>Complaints and Mandatory Notifications</vt:lpstr>
      <vt:lpstr>Complaints and Mandatory Notifications</vt:lpstr>
      <vt:lpstr>How we respond </vt:lpstr>
      <vt:lpstr>PowerPoint Presentation</vt:lpstr>
      <vt:lpstr>Disability Worker Registration </vt:lpstr>
      <vt:lpstr> Qualifying for registration</vt:lpstr>
      <vt:lpstr>Benefits of registration </vt:lpstr>
      <vt:lpstr>Register online:</vt:lpstr>
      <vt:lpstr>Before going online:</vt:lpstr>
      <vt:lpstr>PowerPoint Presentation</vt:lpstr>
      <vt:lpstr>  </vt:lpstr>
    </vt:vector>
  </TitlesOfParts>
  <Company>Department of Health and Human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dc:creator>
  <cp:lastModifiedBy>Ruth Wearne</cp:lastModifiedBy>
  <cp:revision>140</cp:revision>
  <cp:lastPrinted>2020-08-25T22:54:20Z</cp:lastPrinted>
  <dcterms:created xsi:type="dcterms:W3CDTF">2015-02-11T23:01:21Z</dcterms:created>
  <dcterms:modified xsi:type="dcterms:W3CDTF">2024-09-06T02:14:53Z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0x0101002F04F20F19C4104BBBAB94593FED5702</vt:lpwstr>
  </property>
  <property fmtid="{D5CDD505-2E9C-101B-9397-08002B2CF9AE}" pid="4" name="MSIP_Label_efdf5488-3066-4b6c-8fea-9472b8a1f34c_Enabled">
    <vt:lpwstr>true</vt:lpwstr>
  </property>
  <property fmtid="{D5CDD505-2E9C-101B-9397-08002B2CF9AE}" pid="5" name="MSIP_Label_efdf5488-3066-4b6c-8fea-9472b8a1f34c_SetDate">
    <vt:lpwstr>2021-01-31T22:09:12Z</vt:lpwstr>
  </property>
  <property fmtid="{D5CDD505-2E9C-101B-9397-08002B2CF9AE}" pid="6" name="MSIP_Label_efdf5488-3066-4b6c-8fea-9472b8a1f34c_Method">
    <vt:lpwstr>Privileged</vt:lpwstr>
  </property>
  <property fmtid="{D5CDD505-2E9C-101B-9397-08002B2CF9AE}" pid="7" name="MSIP_Label_efdf5488-3066-4b6c-8fea-9472b8a1f34c_Name">
    <vt:lpwstr>efdf5488-3066-4b6c-8fea-9472b8a1f34c</vt:lpwstr>
  </property>
  <property fmtid="{D5CDD505-2E9C-101B-9397-08002B2CF9AE}" pid="8" name="MSIP_Label_efdf5488-3066-4b6c-8fea-9472b8a1f34c_SiteId">
    <vt:lpwstr>c0e0601f-0fac-449c-9c88-a104c4eb9f28</vt:lpwstr>
  </property>
  <property fmtid="{D5CDD505-2E9C-101B-9397-08002B2CF9AE}" pid="9" name="MSIP_Label_efdf5488-3066-4b6c-8fea-9472b8a1f34c_ActionId">
    <vt:lpwstr>8f36e8f9-2751-46eb-abbf-68bf403d4538</vt:lpwstr>
  </property>
  <property fmtid="{D5CDD505-2E9C-101B-9397-08002B2CF9AE}" pid="10" name="MSIP_Label_efdf5488-3066-4b6c-8fea-9472b8a1f34c_ContentBits">
    <vt:lpwstr>0</vt:lpwstr>
  </property>
  <property fmtid="{D5CDD505-2E9C-101B-9397-08002B2CF9AE}" pid="11" name="MediaServiceImageTags">
    <vt:lpwstr/>
  </property>
</Properties>
</file>